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80" r:id="rId3"/>
    <p:sldMasterId id="2147483694" r:id="rId4"/>
  </p:sldMasterIdLst>
  <p:notesMasterIdLst>
    <p:notesMasterId r:id="rId22"/>
  </p:notesMasterIdLst>
  <p:sldIdLst>
    <p:sldId id="10504" r:id="rId5"/>
    <p:sldId id="10505" r:id="rId6"/>
    <p:sldId id="10506" r:id="rId7"/>
    <p:sldId id="10507" r:id="rId8"/>
    <p:sldId id="10508" r:id="rId9"/>
    <p:sldId id="10509" r:id="rId10"/>
    <p:sldId id="10510" r:id="rId11"/>
    <p:sldId id="256" r:id="rId12"/>
    <p:sldId id="326" r:id="rId13"/>
    <p:sldId id="272" r:id="rId14"/>
    <p:sldId id="267" r:id="rId15"/>
    <p:sldId id="274" r:id="rId16"/>
    <p:sldId id="341" r:id="rId17"/>
    <p:sldId id="286" r:id="rId18"/>
    <p:sldId id="344" r:id="rId19"/>
    <p:sldId id="342" r:id="rId20"/>
    <p:sldId id="343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41" autoAdjust="0"/>
    <p:restoredTop sz="94660"/>
  </p:normalViewPr>
  <p:slideViewPr>
    <p:cSldViewPr snapToGrid="0">
      <p:cViewPr>
        <p:scale>
          <a:sx n="70" d="100"/>
          <a:sy n="70" d="100"/>
        </p:scale>
        <p:origin x="808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2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10" Type="http://schemas.openxmlformats.org/officeDocument/2006/relationships/image" Target="../media/image64.svg"/><Relationship Id="rId4" Type="http://schemas.openxmlformats.org/officeDocument/2006/relationships/image" Target="../media/image58.svg"/><Relationship Id="rId9" Type="http://schemas.openxmlformats.org/officeDocument/2006/relationships/image" Target="../media/image63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65.png"/><Relationship Id="rId7" Type="http://schemas.openxmlformats.org/officeDocument/2006/relationships/image" Target="../media/image63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6" Type="http://schemas.openxmlformats.org/officeDocument/2006/relationships/image" Target="../media/image68.svg"/><Relationship Id="rId5" Type="http://schemas.openxmlformats.org/officeDocument/2006/relationships/image" Target="../media/image67.png"/><Relationship Id="rId4" Type="http://schemas.openxmlformats.org/officeDocument/2006/relationships/image" Target="../media/image66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svg"/><Relationship Id="rId1" Type="http://schemas.openxmlformats.org/officeDocument/2006/relationships/image" Target="../media/image69.png"/><Relationship Id="rId6" Type="http://schemas.openxmlformats.org/officeDocument/2006/relationships/image" Target="../media/image74.svg"/><Relationship Id="rId5" Type="http://schemas.openxmlformats.org/officeDocument/2006/relationships/image" Target="../media/image73.png"/><Relationship Id="rId4" Type="http://schemas.openxmlformats.org/officeDocument/2006/relationships/image" Target="../media/image7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2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10" Type="http://schemas.openxmlformats.org/officeDocument/2006/relationships/image" Target="../media/image64.svg"/><Relationship Id="rId4" Type="http://schemas.openxmlformats.org/officeDocument/2006/relationships/image" Target="../media/image58.svg"/><Relationship Id="rId9" Type="http://schemas.openxmlformats.org/officeDocument/2006/relationships/image" Target="../media/image63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65.png"/><Relationship Id="rId7" Type="http://schemas.openxmlformats.org/officeDocument/2006/relationships/image" Target="../media/image63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6" Type="http://schemas.openxmlformats.org/officeDocument/2006/relationships/image" Target="../media/image68.svg"/><Relationship Id="rId5" Type="http://schemas.openxmlformats.org/officeDocument/2006/relationships/image" Target="../media/image67.png"/><Relationship Id="rId4" Type="http://schemas.openxmlformats.org/officeDocument/2006/relationships/image" Target="../media/image66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svg"/><Relationship Id="rId1" Type="http://schemas.openxmlformats.org/officeDocument/2006/relationships/image" Target="../media/image69.png"/><Relationship Id="rId6" Type="http://schemas.openxmlformats.org/officeDocument/2006/relationships/image" Target="../media/image74.svg"/><Relationship Id="rId5" Type="http://schemas.openxmlformats.org/officeDocument/2006/relationships/image" Target="../media/image73.png"/><Relationship Id="rId4" Type="http://schemas.openxmlformats.org/officeDocument/2006/relationships/image" Target="../media/image7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EFC71A-5F4D-4DC2-B882-5DF3D12E152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3376082-2E82-4227-AA78-32921A310C0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2200" dirty="0" err="1">
              <a:latin typeface="Calibri"/>
              <a:cs typeface="Calibri"/>
            </a:rPr>
            <a:t>The</a:t>
          </a:r>
          <a:r>
            <a:rPr lang="fi-FI" sz="2200" dirty="0">
              <a:latin typeface="Calibri"/>
              <a:cs typeface="Calibri"/>
            </a:rPr>
            <a:t> EXAM software. </a:t>
          </a:r>
          <a:endParaRPr lang="en-US" sz="2200" dirty="0">
            <a:latin typeface="Calibri"/>
            <a:cs typeface="Calibri"/>
          </a:endParaRPr>
        </a:p>
      </dgm:t>
    </dgm:pt>
    <dgm:pt modelId="{222606D7-B4B2-4C26-96DB-FABC21880C2F}" type="parTrans" cxnId="{97014A7E-90C6-4CE7-AB96-95FAE9ED6E2D}">
      <dgm:prSet/>
      <dgm:spPr/>
      <dgm:t>
        <a:bodyPr/>
        <a:lstStyle/>
        <a:p>
          <a:endParaRPr lang="en-US"/>
        </a:p>
      </dgm:t>
    </dgm:pt>
    <dgm:pt modelId="{32E5049C-50DD-4A0E-B207-EBC86998FC2C}" type="sibTrans" cxnId="{97014A7E-90C6-4CE7-AB96-95FAE9ED6E2D}">
      <dgm:prSet/>
      <dgm:spPr/>
      <dgm:t>
        <a:bodyPr/>
        <a:lstStyle/>
        <a:p>
          <a:endParaRPr lang="en-US"/>
        </a:p>
      </dgm:t>
    </dgm:pt>
    <dgm:pt modelId="{5F4D6878-90A6-49ED-80E6-399A39A40B2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200" dirty="0">
              <a:latin typeface="Calibri"/>
              <a:cs typeface="Calibri"/>
            </a:rPr>
            <a:t>Customized workstations and network environment.</a:t>
          </a:r>
          <a:endParaRPr lang="fi-FI" sz="2200" dirty="0">
            <a:latin typeface="Calibri"/>
            <a:cs typeface="Calibri"/>
          </a:endParaRPr>
        </a:p>
      </dgm:t>
    </dgm:pt>
    <dgm:pt modelId="{EE2E3A33-2EB2-4A2F-BDE9-4B838FD86074}" type="parTrans" cxnId="{FD533265-5CA5-4B93-A3B5-DC169812A589}">
      <dgm:prSet/>
      <dgm:spPr/>
      <dgm:t>
        <a:bodyPr/>
        <a:lstStyle/>
        <a:p>
          <a:endParaRPr lang="en-US"/>
        </a:p>
      </dgm:t>
    </dgm:pt>
    <dgm:pt modelId="{58C45CA8-CF26-4676-B287-60BD41904878}" type="sibTrans" cxnId="{FD533265-5CA5-4B93-A3B5-DC169812A589}">
      <dgm:prSet/>
      <dgm:spPr/>
      <dgm:t>
        <a:bodyPr/>
        <a:lstStyle/>
        <a:p>
          <a:endParaRPr lang="en-US"/>
        </a:p>
      </dgm:t>
    </dgm:pt>
    <dgm:pt modelId="{B595E17E-9940-4065-BCFB-BB86838352F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200" dirty="0">
              <a:latin typeface="Calibri"/>
              <a:cs typeface="Calibri"/>
            </a:rPr>
            <a:t>EXAM rooms with camera surveillance (recorded) and the process of remote supervision.</a:t>
          </a:r>
          <a:r>
            <a:rPr lang="fi-FI" sz="2200" dirty="0">
              <a:latin typeface="Calibri"/>
              <a:cs typeface="Calibri"/>
            </a:rPr>
            <a:t> </a:t>
          </a:r>
          <a:endParaRPr lang="en-US" sz="2200" dirty="0">
            <a:latin typeface="Calibri"/>
            <a:cs typeface="Calibri"/>
          </a:endParaRPr>
        </a:p>
      </dgm:t>
    </dgm:pt>
    <dgm:pt modelId="{819E0868-8938-4102-B2D8-1EA3E21616E0}" type="parTrans" cxnId="{488DA9C4-2951-4BFB-B799-1E7BBECC56E4}">
      <dgm:prSet/>
      <dgm:spPr/>
      <dgm:t>
        <a:bodyPr/>
        <a:lstStyle/>
        <a:p>
          <a:endParaRPr lang="en-US"/>
        </a:p>
      </dgm:t>
    </dgm:pt>
    <dgm:pt modelId="{6A90A942-73D0-45DC-A685-A77069CDB540}" type="sibTrans" cxnId="{488DA9C4-2951-4BFB-B799-1E7BBECC56E4}">
      <dgm:prSet/>
      <dgm:spPr/>
      <dgm:t>
        <a:bodyPr/>
        <a:lstStyle/>
        <a:p>
          <a:endParaRPr lang="en-US"/>
        </a:p>
      </dgm:t>
    </dgm:pt>
    <dgm:pt modelId="{CF63EF13-861E-42B0-9C52-A996A635A69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2200" dirty="0" err="1">
              <a:latin typeface="Calibri"/>
              <a:cs typeface="Calibri"/>
            </a:rPr>
            <a:t>Flexibility</a:t>
          </a:r>
          <a:r>
            <a:rPr lang="fi-FI" sz="2200" dirty="0">
              <a:latin typeface="Calibri"/>
              <a:cs typeface="Calibri"/>
            </a:rPr>
            <a:t> of </a:t>
          </a:r>
          <a:r>
            <a:rPr lang="fi-FI" sz="2200" dirty="0" err="1">
              <a:latin typeface="Calibri"/>
              <a:cs typeface="Calibri"/>
            </a:rPr>
            <a:t>studies</a:t>
          </a:r>
          <a:r>
            <a:rPr lang="fi-FI" sz="2200" dirty="0">
              <a:latin typeface="Calibri"/>
              <a:cs typeface="Calibri"/>
            </a:rPr>
            <a:t> for </a:t>
          </a:r>
          <a:r>
            <a:rPr lang="fi-FI" sz="2200" dirty="0" err="1">
              <a:latin typeface="Calibri"/>
              <a:cs typeface="Calibri"/>
            </a:rPr>
            <a:t>the</a:t>
          </a:r>
          <a:r>
            <a:rPr lang="fi-FI" sz="2200" dirty="0">
              <a:latin typeface="Calibri"/>
              <a:cs typeface="Calibri"/>
            </a:rPr>
            <a:t> </a:t>
          </a:r>
          <a:r>
            <a:rPr lang="fi-FI" sz="2200" dirty="0" err="1">
              <a:latin typeface="Calibri"/>
              <a:cs typeface="Calibri"/>
            </a:rPr>
            <a:t>students</a:t>
          </a:r>
          <a:r>
            <a:rPr lang="fi-FI" sz="2200" dirty="0">
              <a:latin typeface="Calibri"/>
              <a:cs typeface="Calibri"/>
            </a:rPr>
            <a:t>: </a:t>
          </a:r>
          <a:r>
            <a:rPr lang="fi-FI" sz="2200" dirty="0" err="1">
              <a:latin typeface="Calibri"/>
              <a:cs typeface="Calibri"/>
            </a:rPr>
            <a:t>can</a:t>
          </a:r>
          <a:r>
            <a:rPr lang="fi-FI" sz="2200" dirty="0">
              <a:latin typeface="Calibri"/>
              <a:cs typeface="Calibri"/>
            </a:rPr>
            <a:t> </a:t>
          </a:r>
          <a:r>
            <a:rPr lang="fi-FI" sz="2200" dirty="0" err="1">
              <a:latin typeface="Calibri"/>
              <a:cs typeface="Calibri"/>
            </a:rPr>
            <a:t>freely</a:t>
          </a:r>
          <a:r>
            <a:rPr lang="fi-FI" sz="2200" dirty="0">
              <a:latin typeface="Calibri"/>
              <a:cs typeface="Calibri"/>
            </a:rPr>
            <a:t> </a:t>
          </a:r>
          <a:r>
            <a:rPr lang="fi-FI" sz="2200" dirty="0" err="1">
              <a:latin typeface="Calibri"/>
              <a:cs typeface="Calibri"/>
            </a:rPr>
            <a:t>choose</a:t>
          </a:r>
          <a:r>
            <a:rPr lang="fi-FI" sz="2200" dirty="0">
              <a:latin typeface="Calibri"/>
              <a:cs typeface="Calibri"/>
            </a:rPr>
            <a:t> </a:t>
          </a:r>
          <a:r>
            <a:rPr lang="fi-FI" sz="2200" dirty="0" err="1">
              <a:latin typeface="Calibri"/>
              <a:cs typeface="Calibri"/>
            </a:rPr>
            <a:t>their</a:t>
          </a:r>
          <a:r>
            <a:rPr lang="fi-FI" sz="2200" dirty="0">
              <a:latin typeface="Calibri"/>
              <a:cs typeface="Calibri"/>
            </a:rPr>
            <a:t> </a:t>
          </a:r>
          <a:r>
            <a:rPr lang="fi-FI" sz="2200" dirty="0" err="1">
              <a:latin typeface="Calibri"/>
              <a:cs typeface="Calibri"/>
            </a:rPr>
            <a:t>exam</a:t>
          </a:r>
          <a:r>
            <a:rPr lang="fi-FI" sz="2200" dirty="0">
              <a:latin typeface="Calibri"/>
              <a:cs typeface="Calibri"/>
            </a:rPr>
            <a:t> </a:t>
          </a:r>
          <a:r>
            <a:rPr lang="fi-FI" sz="2200" dirty="0" err="1">
              <a:latin typeface="Calibri"/>
              <a:cs typeface="Calibri"/>
            </a:rPr>
            <a:t>time</a:t>
          </a:r>
          <a:r>
            <a:rPr lang="fi-FI" sz="2200" dirty="0">
              <a:latin typeface="Calibri"/>
              <a:cs typeface="Calibri"/>
            </a:rPr>
            <a:t> and </a:t>
          </a:r>
          <a:r>
            <a:rPr lang="fi-FI" sz="2200" dirty="0" err="1">
              <a:latin typeface="Calibri"/>
              <a:cs typeface="Calibri"/>
            </a:rPr>
            <a:t>date</a:t>
          </a:r>
          <a:r>
            <a:rPr lang="fi-FI" sz="2200" dirty="0">
              <a:latin typeface="Calibri"/>
              <a:cs typeface="Calibri"/>
            </a:rPr>
            <a:t> (and </a:t>
          </a:r>
          <a:r>
            <a:rPr lang="fi-FI" sz="2200" dirty="0" err="1">
              <a:latin typeface="Calibri"/>
              <a:cs typeface="Calibri"/>
            </a:rPr>
            <a:t>the</a:t>
          </a:r>
          <a:r>
            <a:rPr lang="fi-FI" sz="2200" dirty="0">
              <a:latin typeface="Calibri"/>
              <a:cs typeface="Calibri"/>
            </a:rPr>
            <a:t> </a:t>
          </a:r>
          <a:r>
            <a:rPr lang="fi-FI" sz="2200" dirty="0" err="1">
              <a:latin typeface="Calibri"/>
              <a:cs typeface="Calibri"/>
            </a:rPr>
            <a:t>location</a:t>
          </a:r>
          <a:r>
            <a:rPr lang="fi-FI" sz="2200" dirty="0">
              <a:latin typeface="Calibri"/>
              <a:cs typeface="Calibri"/>
            </a:rPr>
            <a:t>).</a:t>
          </a:r>
          <a:r>
            <a:rPr lang="fi-FI" sz="2000" dirty="0">
              <a:latin typeface="Calibri"/>
              <a:cs typeface="Calibri"/>
            </a:rPr>
            <a:t> </a:t>
          </a:r>
        </a:p>
      </dgm:t>
    </dgm:pt>
    <dgm:pt modelId="{C1F68E63-9BCB-465A-86DE-CD5F8EA3D848}" type="parTrans" cxnId="{63D957A0-1B09-4491-A364-B50F67E502B3}">
      <dgm:prSet/>
      <dgm:spPr/>
      <dgm:t>
        <a:bodyPr/>
        <a:lstStyle/>
        <a:p>
          <a:endParaRPr lang="en-US"/>
        </a:p>
      </dgm:t>
    </dgm:pt>
    <dgm:pt modelId="{39359723-063D-4C3A-9EDC-B4B0589A11C9}" type="sibTrans" cxnId="{63D957A0-1B09-4491-A364-B50F67E502B3}">
      <dgm:prSet/>
      <dgm:spPr/>
      <dgm:t>
        <a:bodyPr/>
        <a:lstStyle/>
        <a:p>
          <a:endParaRPr lang="en-US"/>
        </a:p>
      </dgm:t>
    </dgm:pt>
    <dgm:pt modelId="{2C6E4766-02C6-41EF-A9D6-3C13AF295C3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2400" dirty="0" err="1">
              <a:latin typeface="Calibri"/>
              <a:cs typeface="Calibri"/>
            </a:rPr>
            <a:t>First</a:t>
          </a:r>
          <a:r>
            <a:rPr lang="fi-FI" sz="2400" dirty="0">
              <a:latin typeface="Calibri"/>
              <a:cs typeface="Calibri"/>
            </a:rPr>
            <a:t> </a:t>
          </a:r>
          <a:r>
            <a:rPr lang="fi-FI" sz="2400" dirty="0" err="1">
              <a:latin typeface="Calibri"/>
              <a:cs typeface="Calibri"/>
            </a:rPr>
            <a:t>implementations</a:t>
          </a:r>
          <a:r>
            <a:rPr lang="fi-FI" sz="2400" dirty="0">
              <a:latin typeface="Calibri"/>
              <a:cs typeface="Calibri"/>
            </a:rPr>
            <a:t> of </a:t>
          </a:r>
          <a:r>
            <a:rPr lang="fi-FI" sz="2400" dirty="0" err="1">
              <a:latin typeface="Calibri"/>
              <a:cs typeface="Calibri"/>
            </a:rPr>
            <a:t>the</a:t>
          </a:r>
          <a:r>
            <a:rPr lang="fi-FI" sz="2400" dirty="0">
              <a:latin typeface="Calibri"/>
              <a:cs typeface="Calibri"/>
            </a:rPr>
            <a:t> </a:t>
          </a:r>
          <a:r>
            <a:rPr lang="fi-FI" sz="2400" dirty="0" err="1">
              <a:latin typeface="Calibri"/>
              <a:cs typeface="Calibri"/>
            </a:rPr>
            <a:t>service</a:t>
          </a:r>
          <a:r>
            <a:rPr lang="fi-FI" sz="2400" dirty="0">
              <a:latin typeface="Calibri"/>
              <a:cs typeface="Calibri"/>
            </a:rPr>
            <a:t> in 2015.</a:t>
          </a:r>
          <a:br>
            <a:rPr lang="fi-FI" sz="2400" dirty="0">
              <a:latin typeface="Calibri"/>
              <a:cs typeface="Calibri"/>
            </a:rPr>
          </a:br>
          <a:r>
            <a:rPr lang="fi-FI" sz="2400" dirty="0" err="1">
              <a:latin typeface="Calibri"/>
              <a:cs typeface="Calibri"/>
            </a:rPr>
            <a:t>Licensed</a:t>
          </a:r>
          <a:r>
            <a:rPr lang="fi-FI" sz="2400" dirty="0">
              <a:latin typeface="Calibri"/>
              <a:cs typeface="Calibri"/>
            </a:rPr>
            <a:t> </a:t>
          </a:r>
          <a:r>
            <a:rPr lang="fi-FI" sz="2400" dirty="0" err="1">
              <a:latin typeface="Calibri"/>
              <a:cs typeface="Calibri"/>
            </a:rPr>
            <a:t>under</a:t>
          </a:r>
          <a:r>
            <a:rPr lang="fi-FI" sz="2400" dirty="0">
              <a:latin typeface="Calibri"/>
              <a:cs typeface="Calibri"/>
            </a:rPr>
            <a:t> EUPL.</a:t>
          </a:r>
        </a:p>
      </dgm:t>
    </dgm:pt>
    <dgm:pt modelId="{12377477-C476-4709-A6EF-A82084257588}" type="parTrans" cxnId="{D67A4F9F-657C-435E-AF25-5DCB43EB6226}">
      <dgm:prSet/>
      <dgm:spPr/>
      <dgm:t>
        <a:bodyPr/>
        <a:lstStyle/>
        <a:p>
          <a:endParaRPr lang="fi-FI"/>
        </a:p>
      </dgm:t>
    </dgm:pt>
    <dgm:pt modelId="{EBA3CC74-239D-4749-8E06-00ABF1D00802}" type="sibTrans" cxnId="{D67A4F9F-657C-435E-AF25-5DCB43EB6226}">
      <dgm:prSet/>
      <dgm:spPr/>
      <dgm:t>
        <a:bodyPr/>
        <a:lstStyle/>
        <a:p>
          <a:endParaRPr lang="fi-FI"/>
        </a:p>
      </dgm:t>
    </dgm:pt>
    <dgm:pt modelId="{892B8D7D-F1C9-494D-AA9F-F1917C7864F8}" type="pres">
      <dgm:prSet presAssocID="{E5EFC71A-5F4D-4DC2-B882-5DF3D12E152A}" presName="root" presStyleCnt="0">
        <dgm:presLayoutVars>
          <dgm:dir/>
          <dgm:resizeHandles val="exact"/>
        </dgm:presLayoutVars>
      </dgm:prSet>
      <dgm:spPr/>
    </dgm:pt>
    <dgm:pt modelId="{1328B28D-6332-4C36-B790-E22992B4D1DF}" type="pres">
      <dgm:prSet presAssocID="{13376082-2E82-4227-AA78-32921A310C09}" presName="compNode" presStyleCnt="0"/>
      <dgm:spPr/>
    </dgm:pt>
    <dgm:pt modelId="{A30790B9-763E-417F-A008-269B9649A34E}" type="pres">
      <dgm:prSet presAssocID="{13376082-2E82-4227-AA78-32921A310C09}" presName="bgRect" presStyleLbl="bgShp" presStyleIdx="0" presStyleCnt="5"/>
      <dgm:spPr/>
    </dgm:pt>
    <dgm:pt modelId="{9D4D43CC-C383-4A1D-923F-9AE872636424}" type="pres">
      <dgm:prSet presAssocID="{13376082-2E82-4227-AA78-32921A310C09}" presName="iconRect" presStyleLbl="node1" presStyleIdx="0" presStyleCnt="5" custScaleX="148628" custScaleY="16334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rkkosuunnittelu"/>
        </a:ext>
      </dgm:extLst>
    </dgm:pt>
    <dgm:pt modelId="{90792669-4915-479E-A81D-D71C95B0CCEA}" type="pres">
      <dgm:prSet presAssocID="{13376082-2E82-4227-AA78-32921A310C09}" presName="spaceRect" presStyleCnt="0"/>
      <dgm:spPr/>
    </dgm:pt>
    <dgm:pt modelId="{2F89CB50-5D40-4E76-86DB-6024F1830AF5}" type="pres">
      <dgm:prSet presAssocID="{13376082-2E82-4227-AA78-32921A310C09}" presName="parTx" presStyleLbl="revTx" presStyleIdx="0" presStyleCnt="5">
        <dgm:presLayoutVars>
          <dgm:chMax val="0"/>
          <dgm:chPref val="0"/>
        </dgm:presLayoutVars>
      </dgm:prSet>
      <dgm:spPr/>
    </dgm:pt>
    <dgm:pt modelId="{682AC9DC-1018-4582-9683-D0B59D9BDE5B}" type="pres">
      <dgm:prSet presAssocID="{32E5049C-50DD-4A0E-B207-EBC86998FC2C}" presName="sibTrans" presStyleCnt="0"/>
      <dgm:spPr/>
    </dgm:pt>
    <dgm:pt modelId="{93165144-DC35-4CCA-B1C6-D525A8F03046}" type="pres">
      <dgm:prSet presAssocID="{5F4D6878-90A6-49ED-80E6-399A39A40B28}" presName="compNode" presStyleCnt="0"/>
      <dgm:spPr/>
    </dgm:pt>
    <dgm:pt modelId="{C97404D2-C3D8-42D2-A3B1-420B66B91EFC}" type="pres">
      <dgm:prSet presAssocID="{5F4D6878-90A6-49ED-80E6-399A39A40B28}" presName="bgRect" presStyleLbl="bgShp" presStyleIdx="1" presStyleCnt="5"/>
      <dgm:spPr/>
    </dgm:pt>
    <dgm:pt modelId="{0925EE83-BC36-483A-8423-9D0B654DFC99}" type="pres">
      <dgm:prSet presAssocID="{5F4D6878-90A6-49ED-80E6-399A39A40B28}" presName="iconRect" presStyleLbl="node1" presStyleIdx="1" presStyleCnt="5" custScaleX="149974" custScaleY="14548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etokone"/>
        </a:ext>
      </dgm:extLst>
    </dgm:pt>
    <dgm:pt modelId="{11E5E564-3852-4C0B-BB7C-7DFB5A722A84}" type="pres">
      <dgm:prSet presAssocID="{5F4D6878-90A6-49ED-80E6-399A39A40B28}" presName="spaceRect" presStyleCnt="0"/>
      <dgm:spPr/>
    </dgm:pt>
    <dgm:pt modelId="{B2F5E12E-3D39-45A9-AB12-F7BCBF283385}" type="pres">
      <dgm:prSet presAssocID="{5F4D6878-90A6-49ED-80E6-399A39A40B28}" presName="parTx" presStyleLbl="revTx" presStyleIdx="1" presStyleCnt="5">
        <dgm:presLayoutVars>
          <dgm:chMax val="0"/>
          <dgm:chPref val="0"/>
        </dgm:presLayoutVars>
      </dgm:prSet>
      <dgm:spPr/>
    </dgm:pt>
    <dgm:pt modelId="{3841565D-5C41-47EE-AB8C-D9CABBA69DE0}" type="pres">
      <dgm:prSet presAssocID="{58C45CA8-CF26-4676-B287-60BD41904878}" presName="sibTrans" presStyleCnt="0"/>
      <dgm:spPr/>
    </dgm:pt>
    <dgm:pt modelId="{8F3C24EB-2BCE-42C4-8452-14C00C690731}" type="pres">
      <dgm:prSet presAssocID="{B595E17E-9940-4065-BCFB-BB86838352F0}" presName="compNode" presStyleCnt="0"/>
      <dgm:spPr/>
    </dgm:pt>
    <dgm:pt modelId="{2B9D9317-3638-4C4B-98E6-217B03D79955}" type="pres">
      <dgm:prSet presAssocID="{B595E17E-9940-4065-BCFB-BB86838352F0}" presName="bgRect" presStyleLbl="bgShp" presStyleIdx="2" presStyleCnt="5"/>
      <dgm:spPr/>
    </dgm:pt>
    <dgm:pt modelId="{A50ABFB0-34A1-42AD-95C6-A7C9CDC1B0A9}" type="pres">
      <dgm:prSet presAssocID="{B595E17E-9940-4065-BCFB-BB86838352F0}" presName="iconRect" presStyleLbl="node1" presStyleIdx="2" presStyleCnt="5" custScaleX="175403" custScaleY="129718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urvakamera"/>
        </a:ext>
      </dgm:extLst>
    </dgm:pt>
    <dgm:pt modelId="{349CA3C3-B1DA-43DD-9BAB-AB452A3BBE5C}" type="pres">
      <dgm:prSet presAssocID="{B595E17E-9940-4065-BCFB-BB86838352F0}" presName="spaceRect" presStyleCnt="0"/>
      <dgm:spPr/>
    </dgm:pt>
    <dgm:pt modelId="{0B16D65A-E8C4-4E1F-BF5A-8BCDD18009E5}" type="pres">
      <dgm:prSet presAssocID="{B595E17E-9940-4065-BCFB-BB86838352F0}" presName="parTx" presStyleLbl="revTx" presStyleIdx="2" presStyleCnt="5">
        <dgm:presLayoutVars>
          <dgm:chMax val="0"/>
          <dgm:chPref val="0"/>
        </dgm:presLayoutVars>
      </dgm:prSet>
      <dgm:spPr/>
    </dgm:pt>
    <dgm:pt modelId="{EAFB127F-4556-4C0E-9E42-9F82E5570546}" type="pres">
      <dgm:prSet presAssocID="{6A90A942-73D0-45DC-A685-A77069CDB540}" presName="sibTrans" presStyleCnt="0"/>
      <dgm:spPr/>
    </dgm:pt>
    <dgm:pt modelId="{481A8BFD-6C76-433C-8042-B207A72DB092}" type="pres">
      <dgm:prSet presAssocID="{CF63EF13-861E-42B0-9C52-A996A635A69B}" presName="compNode" presStyleCnt="0"/>
      <dgm:spPr/>
    </dgm:pt>
    <dgm:pt modelId="{DDC52091-2E52-4D6C-ADCB-E6768220864B}" type="pres">
      <dgm:prSet presAssocID="{CF63EF13-861E-42B0-9C52-A996A635A69B}" presName="bgRect" presStyleLbl="bgShp" presStyleIdx="3" presStyleCnt="5"/>
      <dgm:spPr/>
    </dgm:pt>
    <dgm:pt modelId="{4DD8B536-A7F6-4312-929F-7D5E5F34C604}" type="pres">
      <dgm:prSet presAssocID="{CF63EF13-861E-42B0-9C52-A996A635A69B}" presName="iconRect" presStyleLbl="node1" presStyleIdx="3" presStyleCnt="5" custScaleX="186113" custScaleY="153107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ääritty todistus"/>
        </a:ext>
      </dgm:extLst>
    </dgm:pt>
    <dgm:pt modelId="{989C549C-42D0-452D-836C-A42356AB303E}" type="pres">
      <dgm:prSet presAssocID="{CF63EF13-861E-42B0-9C52-A996A635A69B}" presName="spaceRect" presStyleCnt="0"/>
      <dgm:spPr/>
    </dgm:pt>
    <dgm:pt modelId="{974FEF0C-7286-4F6F-8DA4-BC08BBEEED5A}" type="pres">
      <dgm:prSet presAssocID="{CF63EF13-861E-42B0-9C52-A996A635A69B}" presName="parTx" presStyleLbl="revTx" presStyleIdx="3" presStyleCnt="5">
        <dgm:presLayoutVars>
          <dgm:chMax val="0"/>
          <dgm:chPref val="0"/>
        </dgm:presLayoutVars>
      </dgm:prSet>
      <dgm:spPr/>
    </dgm:pt>
    <dgm:pt modelId="{E151751C-CAB2-4EF1-BB49-479320714D4A}" type="pres">
      <dgm:prSet presAssocID="{39359723-063D-4C3A-9EDC-B4B0589A11C9}" presName="sibTrans" presStyleCnt="0"/>
      <dgm:spPr/>
    </dgm:pt>
    <dgm:pt modelId="{4C9E7BE3-717D-4B7C-B52D-6F58772EA77A}" type="pres">
      <dgm:prSet presAssocID="{2C6E4766-02C6-41EF-A9D6-3C13AF295C3E}" presName="compNode" presStyleCnt="0"/>
      <dgm:spPr/>
    </dgm:pt>
    <dgm:pt modelId="{7791D837-2964-42AF-BEB4-952C8FF21F2F}" type="pres">
      <dgm:prSet presAssocID="{2C6E4766-02C6-41EF-A9D6-3C13AF295C3E}" presName="bgRect" presStyleLbl="bgShp" presStyleIdx="4" presStyleCnt="5"/>
      <dgm:spPr/>
    </dgm:pt>
    <dgm:pt modelId="{B81500B0-3FD7-48C5-89A4-5512940B4E32}" type="pres">
      <dgm:prSet presAssocID="{2C6E4766-02C6-41EF-A9D6-3C13AF295C3E}" presName="iconRect" presStyleLbl="node1" presStyleIdx="4" presStyleCnt="5" custScaleX="172921" custScaleY="115077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 with solid fill"/>
        </a:ext>
      </dgm:extLst>
    </dgm:pt>
    <dgm:pt modelId="{FAD7CFE8-608D-42DB-821B-8326B68F12BE}" type="pres">
      <dgm:prSet presAssocID="{2C6E4766-02C6-41EF-A9D6-3C13AF295C3E}" presName="spaceRect" presStyleCnt="0"/>
      <dgm:spPr/>
    </dgm:pt>
    <dgm:pt modelId="{177734F9-891E-4223-B1CD-468FDFF495EE}" type="pres">
      <dgm:prSet presAssocID="{2C6E4766-02C6-41EF-A9D6-3C13AF295C3E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C8D5CE03-CD63-4E17-B65B-234783931302}" type="presOf" srcId="{13376082-2E82-4227-AA78-32921A310C09}" destId="{2F89CB50-5D40-4E76-86DB-6024F1830AF5}" srcOrd="0" destOrd="0" presId="urn:microsoft.com/office/officeart/2018/2/layout/IconVerticalSolidList"/>
    <dgm:cxn modelId="{1A6EBB3B-5FC5-4933-A9E5-75DC980D1176}" type="presOf" srcId="{5F4D6878-90A6-49ED-80E6-399A39A40B28}" destId="{B2F5E12E-3D39-45A9-AB12-F7BCBF283385}" srcOrd="0" destOrd="0" presId="urn:microsoft.com/office/officeart/2018/2/layout/IconVerticalSolidList"/>
    <dgm:cxn modelId="{FD533265-5CA5-4B93-A3B5-DC169812A589}" srcId="{E5EFC71A-5F4D-4DC2-B882-5DF3D12E152A}" destId="{5F4D6878-90A6-49ED-80E6-399A39A40B28}" srcOrd="1" destOrd="0" parTransId="{EE2E3A33-2EB2-4A2F-BDE9-4B838FD86074}" sibTransId="{58C45CA8-CF26-4676-B287-60BD41904878}"/>
    <dgm:cxn modelId="{0ADCAE67-B3C4-41CA-9BDB-2FEC89E189F3}" type="presOf" srcId="{CF63EF13-861E-42B0-9C52-A996A635A69B}" destId="{974FEF0C-7286-4F6F-8DA4-BC08BBEEED5A}" srcOrd="0" destOrd="0" presId="urn:microsoft.com/office/officeart/2018/2/layout/IconVerticalSolidList"/>
    <dgm:cxn modelId="{0DF3D450-046A-4092-9517-15B6E67D4A3A}" type="presOf" srcId="{2C6E4766-02C6-41EF-A9D6-3C13AF295C3E}" destId="{177734F9-891E-4223-B1CD-468FDFF495EE}" srcOrd="0" destOrd="0" presId="urn:microsoft.com/office/officeart/2018/2/layout/IconVerticalSolidList"/>
    <dgm:cxn modelId="{B1E58F56-1450-4EE7-832A-163CC7DAC528}" type="presOf" srcId="{B595E17E-9940-4065-BCFB-BB86838352F0}" destId="{0B16D65A-E8C4-4E1F-BF5A-8BCDD18009E5}" srcOrd="0" destOrd="0" presId="urn:microsoft.com/office/officeart/2018/2/layout/IconVerticalSolidList"/>
    <dgm:cxn modelId="{97014A7E-90C6-4CE7-AB96-95FAE9ED6E2D}" srcId="{E5EFC71A-5F4D-4DC2-B882-5DF3D12E152A}" destId="{13376082-2E82-4227-AA78-32921A310C09}" srcOrd="0" destOrd="0" parTransId="{222606D7-B4B2-4C26-96DB-FABC21880C2F}" sibTransId="{32E5049C-50DD-4A0E-B207-EBC86998FC2C}"/>
    <dgm:cxn modelId="{D67A4F9F-657C-435E-AF25-5DCB43EB6226}" srcId="{E5EFC71A-5F4D-4DC2-B882-5DF3D12E152A}" destId="{2C6E4766-02C6-41EF-A9D6-3C13AF295C3E}" srcOrd="4" destOrd="0" parTransId="{12377477-C476-4709-A6EF-A82084257588}" sibTransId="{EBA3CC74-239D-4749-8E06-00ABF1D00802}"/>
    <dgm:cxn modelId="{63D957A0-1B09-4491-A364-B50F67E502B3}" srcId="{E5EFC71A-5F4D-4DC2-B882-5DF3D12E152A}" destId="{CF63EF13-861E-42B0-9C52-A996A635A69B}" srcOrd="3" destOrd="0" parTransId="{C1F68E63-9BCB-465A-86DE-CD5F8EA3D848}" sibTransId="{39359723-063D-4C3A-9EDC-B4B0589A11C9}"/>
    <dgm:cxn modelId="{488DA9C4-2951-4BFB-B799-1E7BBECC56E4}" srcId="{E5EFC71A-5F4D-4DC2-B882-5DF3D12E152A}" destId="{B595E17E-9940-4065-BCFB-BB86838352F0}" srcOrd="2" destOrd="0" parTransId="{819E0868-8938-4102-B2D8-1EA3E21616E0}" sibTransId="{6A90A942-73D0-45DC-A685-A77069CDB540}"/>
    <dgm:cxn modelId="{EBFF2DF9-5634-4A45-AE0F-AD42A508F4DB}" type="presOf" srcId="{E5EFC71A-5F4D-4DC2-B882-5DF3D12E152A}" destId="{892B8D7D-F1C9-494D-AA9F-F1917C7864F8}" srcOrd="0" destOrd="0" presId="urn:microsoft.com/office/officeart/2018/2/layout/IconVerticalSolidList"/>
    <dgm:cxn modelId="{BEFB24C3-AA15-4BC5-B90E-28E4E736BE29}" type="presParOf" srcId="{892B8D7D-F1C9-494D-AA9F-F1917C7864F8}" destId="{1328B28D-6332-4C36-B790-E22992B4D1DF}" srcOrd="0" destOrd="0" presId="urn:microsoft.com/office/officeart/2018/2/layout/IconVerticalSolidList"/>
    <dgm:cxn modelId="{A3E46E19-0736-4F96-99B9-71B23263CCC5}" type="presParOf" srcId="{1328B28D-6332-4C36-B790-E22992B4D1DF}" destId="{A30790B9-763E-417F-A008-269B9649A34E}" srcOrd="0" destOrd="0" presId="urn:microsoft.com/office/officeart/2018/2/layout/IconVerticalSolidList"/>
    <dgm:cxn modelId="{874BED3B-E9FF-4B6E-9C0D-F8B454ED702E}" type="presParOf" srcId="{1328B28D-6332-4C36-B790-E22992B4D1DF}" destId="{9D4D43CC-C383-4A1D-923F-9AE872636424}" srcOrd="1" destOrd="0" presId="urn:microsoft.com/office/officeart/2018/2/layout/IconVerticalSolidList"/>
    <dgm:cxn modelId="{6871514E-A967-4F68-B55A-36231AEE6E40}" type="presParOf" srcId="{1328B28D-6332-4C36-B790-E22992B4D1DF}" destId="{90792669-4915-479E-A81D-D71C95B0CCEA}" srcOrd="2" destOrd="0" presId="urn:microsoft.com/office/officeart/2018/2/layout/IconVerticalSolidList"/>
    <dgm:cxn modelId="{5FEE1419-8CB4-4B13-B5EF-58901C9B69F9}" type="presParOf" srcId="{1328B28D-6332-4C36-B790-E22992B4D1DF}" destId="{2F89CB50-5D40-4E76-86DB-6024F1830AF5}" srcOrd="3" destOrd="0" presId="urn:microsoft.com/office/officeart/2018/2/layout/IconVerticalSolidList"/>
    <dgm:cxn modelId="{3BE42F75-07B4-47C8-8383-A6931B19A0C7}" type="presParOf" srcId="{892B8D7D-F1C9-494D-AA9F-F1917C7864F8}" destId="{682AC9DC-1018-4582-9683-D0B59D9BDE5B}" srcOrd="1" destOrd="0" presId="urn:microsoft.com/office/officeart/2018/2/layout/IconVerticalSolidList"/>
    <dgm:cxn modelId="{957EEE81-699D-4DF3-BD0F-14F335FAD732}" type="presParOf" srcId="{892B8D7D-F1C9-494D-AA9F-F1917C7864F8}" destId="{93165144-DC35-4CCA-B1C6-D525A8F03046}" srcOrd="2" destOrd="0" presId="urn:microsoft.com/office/officeart/2018/2/layout/IconVerticalSolidList"/>
    <dgm:cxn modelId="{CFF1DC19-CF5A-4725-8271-78E58CF99C35}" type="presParOf" srcId="{93165144-DC35-4CCA-B1C6-D525A8F03046}" destId="{C97404D2-C3D8-42D2-A3B1-420B66B91EFC}" srcOrd="0" destOrd="0" presId="urn:microsoft.com/office/officeart/2018/2/layout/IconVerticalSolidList"/>
    <dgm:cxn modelId="{AE6F0891-A994-42AD-8467-B7358AAE6E97}" type="presParOf" srcId="{93165144-DC35-4CCA-B1C6-D525A8F03046}" destId="{0925EE83-BC36-483A-8423-9D0B654DFC99}" srcOrd="1" destOrd="0" presId="urn:microsoft.com/office/officeart/2018/2/layout/IconVerticalSolidList"/>
    <dgm:cxn modelId="{A4966BAF-8C16-451C-9EBD-E1D2463E5FCB}" type="presParOf" srcId="{93165144-DC35-4CCA-B1C6-D525A8F03046}" destId="{11E5E564-3852-4C0B-BB7C-7DFB5A722A84}" srcOrd="2" destOrd="0" presId="urn:microsoft.com/office/officeart/2018/2/layout/IconVerticalSolidList"/>
    <dgm:cxn modelId="{6813E682-991B-4DD5-A140-B87E6F298BD3}" type="presParOf" srcId="{93165144-DC35-4CCA-B1C6-D525A8F03046}" destId="{B2F5E12E-3D39-45A9-AB12-F7BCBF283385}" srcOrd="3" destOrd="0" presId="urn:microsoft.com/office/officeart/2018/2/layout/IconVerticalSolidList"/>
    <dgm:cxn modelId="{1F8496D2-C4A2-4159-8B3C-7B6113A70087}" type="presParOf" srcId="{892B8D7D-F1C9-494D-AA9F-F1917C7864F8}" destId="{3841565D-5C41-47EE-AB8C-D9CABBA69DE0}" srcOrd="3" destOrd="0" presId="urn:microsoft.com/office/officeart/2018/2/layout/IconVerticalSolidList"/>
    <dgm:cxn modelId="{2EFFB4AC-F988-4628-9042-0089F6FD5692}" type="presParOf" srcId="{892B8D7D-F1C9-494D-AA9F-F1917C7864F8}" destId="{8F3C24EB-2BCE-42C4-8452-14C00C690731}" srcOrd="4" destOrd="0" presId="urn:microsoft.com/office/officeart/2018/2/layout/IconVerticalSolidList"/>
    <dgm:cxn modelId="{329A0DCA-51F5-4AD2-93B7-89B2E00F0837}" type="presParOf" srcId="{8F3C24EB-2BCE-42C4-8452-14C00C690731}" destId="{2B9D9317-3638-4C4B-98E6-217B03D79955}" srcOrd="0" destOrd="0" presId="urn:microsoft.com/office/officeart/2018/2/layout/IconVerticalSolidList"/>
    <dgm:cxn modelId="{25D7C2B5-3B84-4FC6-AB16-53A702B44674}" type="presParOf" srcId="{8F3C24EB-2BCE-42C4-8452-14C00C690731}" destId="{A50ABFB0-34A1-42AD-95C6-A7C9CDC1B0A9}" srcOrd="1" destOrd="0" presId="urn:microsoft.com/office/officeart/2018/2/layout/IconVerticalSolidList"/>
    <dgm:cxn modelId="{AC0A0D1E-C1E2-46D9-A4E9-15D9B79FA77B}" type="presParOf" srcId="{8F3C24EB-2BCE-42C4-8452-14C00C690731}" destId="{349CA3C3-B1DA-43DD-9BAB-AB452A3BBE5C}" srcOrd="2" destOrd="0" presId="urn:microsoft.com/office/officeart/2018/2/layout/IconVerticalSolidList"/>
    <dgm:cxn modelId="{38346225-F3D9-4A7A-ADD1-9816A5A4BB1E}" type="presParOf" srcId="{8F3C24EB-2BCE-42C4-8452-14C00C690731}" destId="{0B16D65A-E8C4-4E1F-BF5A-8BCDD18009E5}" srcOrd="3" destOrd="0" presId="urn:microsoft.com/office/officeart/2018/2/layout/IconVerticalSolidList"/>
    <dgm:cxn modelId="{F667C7D2-2234-4ADA-90FA-A9371165D07D}" type="presParOf" srcId="{892B8D7D-F1C9-494D-AA9F-F1917C7864F8}" destId="{EAFB127F-4556-4C0E-9E42-9F82E5570546}" srcOrd="5" destOrd="0" presId="urn:microsoft.com/office/officeart/2018/2/layout/IconVerticalSolidList"/>
    <dgm:cxn modelId="{EC3FF3DA-0D19-478D-9E1F-9F8827F0F5DC}" type="presParOf" srcId="{892B8D7D-F1C9-494D-AA9F-F1917C7864F8}" destId="{481A8BFD-6C76-433C-8042-B207A72DB092}" srcOrd="6" destOrd="0" presId="urn:microsoft.com/office/officeart/2018/2/layout/IconVerticalSolidList"/>
    <dgm:cxn modelId="{FAF2119C-8739-4C1C-A6C7-6DB203E9C324}" type="presParOf" srcId="{481A8BFD-6C76-433C-8042-B207A72DB092}" destId="{DDC52091-2E52-4D6C-ADCB-E6768220864B}" srcOrd="0" destOrd="0" presId="urn:microsoft.com/office/officeart/2018/2/layout/IconVerticalSolidList"/>
    <dgm:cxn modelId="{BC5D8C2E-4087-4224-9799-5A05A1B63E25}" type="presParOf" srcId="{481A8BFD-6C76-433C-8042-B207A72DB092}" destId="{4DD8B536-A7F6-4312-929F-7D5E5F34C604}" srcOrd="1" destOrd="0" presId="urn:microsoft.com/office/officeart/2018/2/layout/IconVerticalSolidList"/>
    <dgm:cxn modelId="{494AF477-7CE3-42B2-9F64-8DD0D68C611D}" type="presParOf" srcId="{481A8BFD-6C76-433C-8042-B207A72DB092}" destId="{989C549C-42D0-452D-836C-A42356AB303E}" srcOrd="2" destOrd="0" presId="urn:microsoft.com/office/officeart/2018/2/layout/IconVerticalSolidList"/>
    <dgm:cxn modelId="{54B81F2F-D15B-4E33-81E0-2A76FD222F11}" type="presParOf" srcId="{481A8BFD-6C76-433C-8042-B207A72DB092}" destId="{974FEF0C-7286-4F6F-8DA4-BC08BBEEED5A}" srcOrd="3" destOrd="0" presId="urn:microsoft.com/office/officeart/2018/2/layout/IconVerticalSolidList"/>
    <dgm:cxn modelId="{A382980A-4333-4207-AA04-A94B683B6DDD}" type="presParOf" srcId="{892B8D7D-F1C9-494D-AA9F-F1917C7864F8}" destId="{E151751C-CAB2-4EF1-BB49-479320714D4A}" srcOrd="7" destOrd="0" presId="urn:microsoft.com/office/officeart/2018/2/layout/IconVerticalSolidList"/>
    <dgm:cxn modelId="{1408C182-4D38-400B-933F-EA39B49366D4}" type="presParOf" srcId="{892B8D7D-F1C9-494D-AA9F-F1917C7864F8}" destId="{4C9E7BE3-717D-4B7C-B52D-6F58772EA77A}" srcOrd="8" destOrd="0" presId="urn:microsoft.com/office/officeart/2018/2/layout/IconVerticalSolidList"/>
    <dgm:cxn modelId="{9EA1E8FD-4509-48A1-8EEF-234BF70D6BF0}" type="presParOf" srcId="{4C9E7BE3-717D-4B7C-B52D-6F58772EA77A}" destId="{7791D837-2964-42AF-BEB4-952C8FF21F2F}" srcOrd="0" destOrd="0" presId="urn:microsoft.com/office/officeart/2018/2/layout/IconVerticalSolidList"/>
    <dgm:cxn modelId="{02116A90-AE44-4A43-A9B1-B4AD6F4309A9}" type="presParOf" srcId="{4C9E7BE3-717D-4B7C-B52D-6F58772EA77A}" destId="{B81500B0-3FD7-48C5-89A4-5512940B4E32}" srcOrd="1" destOrd="0" presId="urn:microsoft.com/office/officeart/2018/2/layout/IconVerticalSolidList"/>
    <dgm:cxn modelId="{CC24F6FE-8D4F-463E-81BF-AB70BE515CAD}" type="presParOf" srcId="{4C9E7BE3-717D-4B7C-B52D-6F58772EA77A}" destId="{FAD7CFE8-608D-42DB-821B-8326B68F12BE}" srcOrd="2" destOrd="0" presId="urn:microsoft.com/office/officeart/2018/2/layout/IconVerticalSolidList"/>
    <dgm:cxn modelId="{101A2605-3A7C-4C00-BAB4-533B68457B7D}" type="presParOf" srcId="{4C9E7BE3-717D-4B7C-B52D-6F58772EA77A}" destId="{177734F9-891E-4223-B1CD-468FDFF495E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673265-EA55-4AB9-927B-1BAC921BF25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3986982-F061-4D4E-A85E-779A61E1FE3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2400"/>
            <a:t>Urgent need to reorganize teaching and exams (campuses closed</a:t>
          </a:r>
          <a:r>
            <a:rPr lang="fi-FI" sz="2400">
              <a:latin typeface="Arial Narrow"/>
            </a:rPr>
            <a:t>).</a:t>
          </a:r>
          <a:endParaRPr lang="en-US" sz="2400"/>
        </a:p>
      </dgm:t>
    </dgm:pt>
    <dgm:pt modelId="{1407CAC8-9D5D-4D77-82AF-5C1A08EA3BE7}" type="parTrans" cxnId="{6AAE3447-DEA3-414D-87BC-6536728F878A}">
      <dgm:prSet/>
      <dgm:spPr/>
      <dgm:t>
        <a:bodyPr/>
        <a:lstStyle/>
        <a:p>
          <a:endParaRPr lang="en-US"/>
        </a:p>
      </dgm:t>
    </dgm:pt>
    <dgm:pt modelId="{4F86551F-AD26-48A2-8E96-7A3A222C0708}" type="sibTrans" cxnId="{6AAE3447-DEA3-414D-87BC-6536728F878A}">
      <dgm:prSet/>
      <dgm:spPr/>
      <dgm:t>
        <a:bodyPr/>
        <a:lstStyle/>
        <a:p>
          <a:endParaRPr lang="en-US"/>
        </a:p>
      </dgm:t>
    </dgm:pt>
    <dgm:pt modelId="{E1DCB254-71F7-4932-A5D1-FF60B107261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2400" err="1">
              <a:latin typeface="Arial Narrow"/>
            </a:rPr>
            <a:t>Proctoring</a:t>
          </a:r>
          <a:r>
            <a:rPr lang="fi-FI" sz="2400">
              <a:latin typeface="Arial Narrow"/>
            </a:rPr>
            <a:t> </a:t>
          </a:r>
          <a:r>
            <a:rPr lang="fi-FI" sz="2400" err="1">
              <a:latin typeface="Arial Narrow"/>
            </a:rPr>
            <a:t>became</a:t>
          </a:r>
          <a:r>
            <a:rPr lang="fi-FI" sz="2400">
              <a:solidFill>
                <a:srgbClr val="010000"/>
              </a:solidFill>
              <a:latin typeface="Arial Narrow"/>
            </a:rPr>
            <a:t> a</a:t>
          </a:r>
          <a:r>
            <a:rPr lang="fi-FI" sz="2400">
              <a:latin typeface="Arial Narrow"/>
            </a:rPr>
            <a:t> </a:t>
          </a:r>
          <a:r>
            <a:rPr lang="fi-FI" sz="2400" err="1">
              <a:latin typeface="Arial Narrow"/>
            </a:rPr>
            <a:t>big</a:t>
          </a:r>
          <a:r>
            <a:rPr lang="fi-FI" sz="2400">
              <a:latin typeface="Arial Narrow"/>
            </a:rPr>
            <a:t> </a:t>
          </a:r>
          <a:r>
            <a:rPr lang="fi-FI" sz="2400" err="1">
              <a:latin typeface="Arial Narrow"/>
            </a:rPr>
            <a:t>issue</a:t>
          </a:r>
          <a:r>
            <a:rPr lang="fi-FI" sz="2400">
              <a:latin typeface="Arial Narrow"/>
            </a:rPr>
            <a:t>. </a:t>
          </a:r>
          <a:endParaRPr lang="en-US" sz="2400">
            <a:latin typeface="Arial Narrow"/>
          </a:endParaRPr>
        </a:p>
      </dgm:t>
    </dgm:pt>
    <dgm:pt modelId="{755EECF4-2CA5-408E-A3A5-E645B595F5B3}" type="parTrans" cxnId="{CD978935-E79E-47F6-8A2F-3FFDE74B95DD}">
      <dgm:prSet/>
      <dgm:spPr/>
      <dgm:t>
        <a:bodyPr/>
        <a:lstStyle/>
        <a:p>
          <a:endParaRPr lang="en-US"/>
        </a:p>
      </dgm:t>
    </dgm:pt>
    <dgm:pt modelId="{3E99BE29-A065-486D-A79D-F4FA83331445}" type="sibTrans" cxnId="{CD978935-E79E-47F6-8A2F-3FFDE74B95DD}">
      <dgm:prSet/>
      <dgm:spPr/>
      <dgm:t>
        <a:bodyPr/>
        <a:lstStyle/>
        <a:p>
          <a:endParaRPr lang="en-US"/>
        </a:p>
      </dgm:t>
    </dgm:pt>
    <dgm:pt modelId="{B5B5053B-93FE-4CC3-AD02-3117BB2C68C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2400" err="1"/>
            <a:t>Priorities</a:t>
          </a:r>
          <a:r>
            <a:rPr lang="fi-FI" sz="2400"/>
            <a:t> for </a:t>
          </a:r>
          <a:r>
            <a:rPr lang="fi-FI" sz="2400" err="1"/>
            <a:t>the</a:t>
          </a:r>
          <a:r>
            <a:rPr lang="fi-FI" sz="2400"/>
            <a:t> EXAM </a:t>
          </a:r>
          <a:r>
            <a:rPr lang="fi-FI" sz="2400" err="1"/>
            <a:t>development</a:t>
          </a:r>
          <a:r>
            <a:rPr lang="fi-FI" sz="2400"/>
            <a:t> </a:t>
          </a:r>
          <a:r>
            <a:rPr lang="fi-FI" sz="2400" err="1"/>
            <a:t>were</a:t>
          </a:r>
          <a:r>
            <a:rPr lang="fi-FI" sz="2400"/>
            <a:t> </a:t>
          </a:r>
          <a:r>
            <a:rPr lang="fi-FI" sz="2400" err="1"/>
            <a:t>changed</a:t>
          </a:r>
          <a:r>
            <a:rPr lang="fi-FI" sz="2400"/>
            <a:t>.</a:t>
          </a:r>
        </a:p>
      </dgm:t>
    </dgm:pt>
    <dgm:pt modelId="{D78A17D0-5CD4-4435-AABB-B682C76CA17C}" type="parTrans" cxnId="{5A7753E5-5FDC-463C-AC3C-18A502530BBF}">
      <dgm:prSet/>
      <dgm:spPr/>
      <dgm:t>
        <a:bodyPr/>
        <a:lstStyle/>
        <a:p>
          <a:endParaRPr lang="en-US"/>
        </a:p>
      </dgm:t>
    </dgm:pt>
    <dgm:pt modelId="{38D3C543-B2FA-4A19-9B0F-378ECCEFC3D6}" type="sibTrans" cxnId="{5A7753E5-5FDC-463C-AC3C-18A502530BBF}">
      <dgm:prSet/>
      <dgm:spPr/>
      <dgm:t>
        <a:bodyPr/>
        <a:lstStyle/>
        <a:p>
          <a:endParaRPr lang="en-US"/>
        </a:p>
      </dgm:t>
    </dgm:pt>
    <dgm:pt modelId="{BB18F0E5-085F-4A16-8982-B8EADBD8AAF3}" type="pres">
      <dgm:prSet presAssocID="{7A673265-EA55-4AB9-927B-1BAC921BF25D}" presName="root" presStyleCnt="0">
        <dgm:presLayoutVars>
          <dgm:dir/>
          <dgm:resizeHandles val="exact"/>
        </dgm:presLayoutVars>
      </dgm:prSet>
      <dgm:spPr/>
    </dgm:pt>
    <dgm:pt modelId="{772A3234-4B3B-48EC-B7C4-4C5B2B31A957}" type="pres">
      <dgm:prSet presAssocID="{A3986982-F061-4D4E-A85E-779A61E1FE3E}" presName="compNode" presStyleCnt="0"/>
      <dgm:spPr/>
    </dgm:pt>
    <dgm:pt modelId="{3693081A-8FA0-4AC0-B6AB-A357D59C2F32}" type="pres">
      <dgm:prSet presAssocID="{A3986982-F061-4D4E-A85E-779A61E1FE3E}" presName="bgRect" presStyleLbl="bgShp" presStyleIdx="0" presStyleCnt="3"/>
      <dgm:spPr/>
    </dgm:pt>
    <dgm:pt modelId="{A56F7558-857A-42A0-89AC-822A80AB8822}" type="pres">
      <dgm:prSet presAssocID="{A3986982-F061-4D4E-A85E-779A61E1FE3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elenterveys"/>
        </a:ext>
      </dgm:extLst>
    </dgm:pt>
    <dgm:pt modelId="{A4B2CBD1-762E-4498-A321-F77B3108A092}" type="pres">
      <dgm:prSet presAssocID="{A3986982-F061-4D4E-A85E-779A61E1FE3E}" presName="spaceRect" presStyleCnt="0"/>
      <dgm:spPr/>
    </dgm:pt>
    <dgm:pt modelId="{1C057296-5A26-4A53-B26D-E3B5EE1F5B83}" type="pres">
      <dgm:prSet presAssocID="{A3986982-F061-4D4E-A85E-779A61E1FE3E}" presName="parTx" presStyleLbl="revTx" presStyleIdx="0" presStyleCnt="3">
        <dgm:presLayoutVars>
          <dgm:chMax val="0"/>
          <dgm:chPref val="0"/>
        </dgm:presLayoutVars>
      </dgm:prSet>
      <dgm:spPr/>
    </dgm:pt>
    <dgm:pt modelId="{7C36A6F6-BC84-41A0-9A83-4534CE050370}" type="pres">
      <dgm:prSet presAssocID="{4F86551F-AD26-48A2-8E96-7A3A222C0708}" presName="sibTrans" presStyleCnt="0"/>
      <dgm:spPr/>
    </dgm:pt>
    <dgm:pt modelId="{F5BD4541-934C-4CB0-8F6B-1FDB84A0A93D}" type="pres">
      <dgm:prSet presAssocID="{E1DCB254-71F7-4932-A5D1-FF60B107261A}" presName="compNode" presStyleCnt="0"/>
      <dgm:spPr/>
    </dgm:pt>
    <dgm:pt modelId="{ED1E6683-BF5F-4DF3-8FDE-DD7A0DB4E072}" type="pres">
      <dgm:prSet presAssocID="{E1DCB254-71F7-4932-A5D1-FF60B107261A}" presName="bgRect" presStyleLbl="bgShp" presStyleIdx="1" presStyleCnt="3"/>
      <dgm:spPr/>
    </dgm:pt>
    <dgm:pt modelId="{49F2A364-1516-41D0-B133-9DF0515E6B8B}" type="pres">
      <dgm:prSet presAssocID="{E1DCB254-71F7-4932-A5D1-FF60B107261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tikamera"/>
        </a:ext>
      </dgm:extLst>
    </dgm:pt>
    <dgm:pt modelId="{A5B29EE2-8F3A-4F81-A895-C4C3F9A86DA5}" type="pres">
      <dgm:prSet presAssocID="{E1DCB254-71F7-4932-A5D1-FF60B107261A}" presName="spaceRect" presStyleCnt="0"/>
      <dgm:spPr/>
    </dgm:pt>
    <dgm:pt modelId="{D8483446-EEBF-408A-80B4-53257B6B84AA}" type="pres">
      <dgm:prSet presAssocID="{E1DCB254-71F7-4932-A5D1-FF60B107261A}" presName="parTx" presStyleLbl="revTx" presStyleIdx="1" presStyleCnt="3">
        <dgm:presLayoutVars>
          <dgm:chMax val="0"/>
          <dgm:chPref val="0"/>
        </dgm:presLayoutVars>
      </dgm:prSet>
      <dgm:spPr/>
    </dgm:pt>
    <dgm:pt modelId="{8F76FE1C-31DC-4AEA-9391-3DD79322D0AE}" type="pres">
      <dgm:prSet presAssocID="{3E99BE29-A065-486D-A79D-F4FA83331445}" presName="sibTrans" presStyleCnt="0"/>
      <dgm:spPr/>
    </dgm:pt>
    <dgm:pt modelId="{991801EE-6C1E-463F-9C4E-143BC799C08A}" type="pres">
      <dgm:prSet presAssocID="{B5B5053B-93FE-4CC3-AD02-3117BB2C68C2}" presName="compNode" presStyleCnt="0"/>
      <dgm:spPr/>
    </dgm:pt>
    <dgm:pt modelId="{DC7C620A-8937-4154-8C26-FC410B200C7E}" type="pres">
      <dgm:prSet presAssocID="{B5B5053B-93FE-4CC3-AD02-3117BB2C68C2}" presName="bgRect" presStyleLbl="bgShp" presStyleIdx="2" presStyleCnt="3"/>
      <dgm:spPr/>
    </dgm:pt>
    <dgm:pt modelId="{4302889E-9509-4F2A-AAB5-DDE5B4F3CA25}" type="pres">
      <dgm:prSet presAssocID="{B5B5053B-93FE-4CC3-AD02-3117BB2C68C2}" presName="iconRect" presStyleLbl="node1" presStyleIdx="2" presStyleCnt="3" custAng="10800000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ioriteetit"/>
        </a:ext>
      </dgm:extLst>
    </dgm:pt>
    <dgm:pt modelId="{E7A16E55-DB4B-4679-B2B8-1EF02644C9ED}" type="pres">
      <dgm:prSet presAssocID="{B5B5053B-93FE-4CC3-AD02-3117BB2C68C2}" presName="spaceRect" presStyleCnt="0"/>
      <dgm:spPr/>
    </dgm:pt>
    <dgm:pt modelId="{1A7CDBA0-643A-4708-ADFD-E3EACFA644DC}" type="pres">
      <dgm:prSet presAssocID="{B5B5053B-93FE-4CC3-AD02-3117BB2C68C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380120A-9F54-42CC-A9D3-27920E830349}" type="presOf" srcId="{A3986982-F061-4D4E-A85E-779A61E1FE3E}" destId="{1C057296-5A26-4A53-B26D-E3B5EE1F5B83}" srcOrd="0" destOrd="0" presId="urn:microsoft.com/office/officeart/2018/2/layout/IconVerticalSolidList"/>
    <dgm:cxn modelId="{CD978935-E79E-47F6-8A2F-3FFDE74B95DD}" srcId="{7A673265-EA55-4AB9-927B-1BAC921BF25D}" destId="{E1DCB254-71F7-4932-A5D1-FF60B107261A}" srcOrd="1" destOrd="0" parTransId="{755EECF4-2CA5-408E-A3A5-E645B595F5B3}" sibTransId="{3E99BE29-A065-486D-A79D-F4FA83331445}"/>
    <dgm:cxn modelId="{6AAE3447-DEA3-414D-87BC-6536728F878A}" srcId="{7A673265-EA55-4AB9-927B-1BAC921BF25D}" destId="{A3986982-F061-4D4E-A85E-779A61E1FE3E}" srcOrd="0" destOrd="0" parTransId="{1407CAC8-9D5D-4D77-82AF-5C1A08EA3BE7}" sibTransId="{4F86551F-AD26-48A2-8E96-7A3A222C0708}"/>
    <dgm:cxn modelId="{8CCC844D-4205-4194-955C-7C19F333B059}" type="presOf" srcId="{B5B5053B-93FE-4CC3-AD02-3117BB2C68C2}" destId="{1A7CDBA0-643A-4708-ADFD-E3EACFA644DC}" srcOrd="0" destOrd="0" presId="urn:microsoft.com/office/officeart/2018/2/layout/IconVerticalSolidList"/>
    <dgm:cxn modelId="{0D5E3ACD-1C7B-4821-BE61-96AD4F38132D}" type="presOf" srcId="{7A673265-EA55-4AB9-927B-1BAC921BF25D}" destId="{BB18F0E5-085F-4A16-8982-B8EADBD8AAF3}" srcOrd="0" destOrd="0" presId="urn:microsoft.com/office/officeart/2018/2/layout/IconVerticalSolidList"/>
    <dgm:cxn modelId="{5A7753E5-5FDC-463C-AC3C-18A502530BBF}" srcId="{7A673265-EA55-4AB9-927B-1BAC921BF25D}" destId="{B5B5053B-93FE-4CC3-AD02-3117BB2C68C2}" srcOrd="2" destOrd="0" parTransId="{D78A17D0-5CD4-4435-AABB-B682C76CA17C}" sibTransId="{38D3C543-B2FA-4A19-9B0F-378ECCEFC3D6}"/>
    <dgm:cxn modelId="{57219EFA-28BA-4287-947A-94C141BCE66C}" type="presOf" srcId="{E1DCB254-71F7-4932-A5D1-FF60B107261A}" destId="{D8483446-EEBF-408A-80B4-53257B6B84AA}" srcOrd="0" destOrd="0" presId="urn:microsoft.com/office/officeart/2018/2/layout/IconVerticalSolidList"/>
    <dgm:cxn modelId="{07ABD91D-4353-472C-BE9D-A1718DB0237D}" type="presParOf" srcId="{BB18F0E5-085F-4A16-8982-B8EADBD8AAF3}" destId="{772A3234-4B3B-48EC-B7C4-4C5B2B31A957}" srcOrd="0" destOrd="0" presId="urn:microsoft.com/office/officeart/2018/2/layout/IconVerticalSolidList"/>
    <dgm:cxn modelId="{779B2F3B-6169-41C3-83BB-C33E678A2228}" type="presParOf" srcId="{772A3234-4B3B-48EC-B7C4-4C5B2B31A957}" destId="{3693081A-8FA0-4AC0-B6AB-A357D59C2F32}" srcOrd="0" destOrd="0" presId="urn:microsoft.com/office/officeart/2018/2/layout/IconVerticalSolidList"/>
    <dgm:cxn modelId="{F97B81B2-AC14-491C-9CE1-E273D68ACE09}" type="presParOf" srcId="{772A3234-4B3B-48EC-B7C4-4C5B2B31A957}" destId="{A56F7558-857A-42A0-89AC-822A80AB8822}" srcOrd="1" destOrd="0" presId="urn:microsoft.com/office/officeart/2018/2/layout/IconVerticalSolidList"/>
    <dgm:cxn modelId="{59927830-DA17-4F60-84D3-DA6BDDFED761}" type="presParOf" srcId="{772A3234-4B3B-48EC-B7C4-4C5B2B31A957}" destId="{A4B2CBD1-762E-4498-A321-F77B3108A092}" srcOrd="2" destOrd="0" presId="urn:microsoft.com/office/officeart/2018/2/layout/IconVerticalSolidList"/>
    <dgm:cxn modelId="{82905FEC-922F-49FE-9974-0B5BA944A2F3}" type="presParOf" srcId="{772A3234-4B3B-48EC-B7C4-4C5B2B31A957}" destId="{1C057296-5A26-4A53-B26D-E3B5EE1F5B83}" srcOrd="3" destOrd="0" presId="urn:microsoft.com/office/officeart/2018/2/layout/IconVerticalSolidList"/>
    <dgm:cxn modelId="{0E9DF5FF-8F02-45C9-BDC9-A6EB45F515D2}" type="presParOf" srcId="{BB18F0E5-085F-4A16-8982-B8EADBD8AAF3}" destId="{7C36A6F6-BC84-41A0-9A83-4534CE050370}" srcOrd="1" destOrd="0" presId="urn:microsoft.com/office/officeart/2018/2/layout/IconVerticalSolidList"/>
    <dgm:cxn modelId="{1FC28796-9F8F-4F75-A3F7-279CE29F1ADC}" type="presParOf" srcId="{BB18F0E5-085F-4A16-8982-B8EADBD8AAF3}" destId="{F5BD4541-934C-4CB0-8F6B-1FDB84A0A93D}" srcOrd="2" destOrd="0" presId="urn:microsoft.com/office/officeart/2018/2/layout/IconVerticalSolidList"/>
    <dgm:cxn modelId="{4E68B4E2-35C9-493E-836C-D478943A8EAD}" type="presParOf" srcId="{F5BD4541-934C-4CB0-8F6B-1FDB84A0A93D}" destId="{ED1E6683-BF5F-4DF3-8FDE-DD7A0DB4E072}" srcOrd="0" destOrd="0" presId="urn:microsoft.com/office/officeart/2018/2/layout/IconVerticalSolidList"/>
    <dgm:cxn modelId="{655A38A3-2649-4108-9E32-45FD8A2EEA24}" type="presParOf" srcId="{F5BD4541-934C-4CB0-8F6B-1FDB84A0A93D}" destId="{49F2A364-1516-41D0-B133-9DF0515E6B8B}" srcOrd="1" destOrd="0" presId="urn:microsoft.com/office/officeart/2018/2/layout/IconVerticalSolidList"/>
    <dgm:cxn modelId="{858F7293-8EDD-488F-9568-6379D6594261}" type="presParOf" srcId="{F5BD4541-934C-4CB0-8F6B-1FDB84A0A93D}" destId="{A5B29EE2-8F3A-4F81-A895-C4C3F9A86DA5}" srcOrd="2" destOrd="0" presId="urn:microsoft.com/office/officeart/2018/2/layout/IconVerticalSolidList"/>
    <dgm:cxn modelId="{0A0269E0-9EC9-4D74-BCA4-C5EA9FE58619}" type="presParOf" srcId="{F5BD4541-934C-4CB0-8F6B-1FDB84A0A93D}" destId="{D8483446-EEBF-408A-80B4-53257B6B84AA}" srcOrd="3" destOrd="0" presId="urn:microsoft.com/office/officeart/2018/2/layout/IconVerticalSolidList"/>
    <dgm:cxn modelId="{4161B3D4-34C3-4641-86E9-9C489436B0A5}" type="presParOf" srcId="{BB18F0E5-085F-4A16-8982-B8EADBD8AAF3}" destId="{8F76FE1C-31DC-4AEA-9391-3DD79322D0AE}" srcOrd="3" destOrd="0" presId="urn:microsoft.com/office/officeart/2018/2/layout/IconVerticalSolidList"/>
    <dgm:cxn modelId="{E64C68F1-1EBE-4E34-BED6-37C313509051}" type="presParOf" srcId="{BB18F0E5-085F-4A16-8982-B8EADBD8AAF3}" destId="{991801EE-6C1E-463F-9C4E-143BC799C08A}" srcOrd="4" destOrd="0" presId="urn:microsoft.com/office/officeart/2018/2/layout/IconVerticalSolidList"/>
    <dgm:cxn modelId="{EC0D04C4-D906-4993-BDC8-6F149A466BDB}" type="presParOf" srcId="{991801EE-6C1E-463F-9C4E-143BC799C08A}" destId="{DC7C620A-8937-4154-8C26-FC410B200C7E}" srcOrd="0" destOrd="0" presId="urn:microsoft.com/office/officeart/2018/2/layout/IconVerticalSolidList"/>
    <dgm:cxn modelId="{B96F988C-C560-4D27-8EDE-775C17E0F3B2}" type="presParOf" srcId="{991801EE-6C1E-463F-9C4E-143BC799C08A}" destId="{4302889E-9509-4F2A-AAB5-DDE5B4F3CA25}" srcOrd="1" destOrd="0" presId="urn:microsoft.com/office/officeart/2018/2/layout/IconVerticalSolidList"/>
    <dgm:cxn modelId="{AFB33CEC-7592-447C-A3E2-712E0BFADCB3}" type="presParOf" srcId="{991801EE-6C1E-463F-9C4E-143BC799C08A}" destId="{E7A16E55-DB4B-4679-B2B8-1EF02644C9ED}" srcOrd="2" destOrd="0" presId="urn:microsoft.com/office/officeart/2018/2/layout/IconVerticalSolidList"/>
    <dgm:cxn modelId="{57453A43-5045-4C7B-ADEB-F5F2EFB8EC70}" type="presParOf" srcId="{991801EE-6C1E-463F-9C4E-143BC799C08A}" destId="{1A7CDBA0-643A-4708-ADFD-E3EACFA644D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EFC71A-5F4D-4DC2-B882-5DF3D12E152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3376082-2E82-4227-AA78-32921A310C0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1800" err="1">
              <a:latin typeface="Arial Narrow" panose="020B0606020202030204" pitchFamily="34" charset="0"/>
            </a:rPr>
            <a:t>The</a:t>
          </a:r>
          <a:r>
            <a:rPr lang="fi-FI" sz="1800">
              <a:latin typeface="Arial Narrow" panose="020B0606020202030204" pitchFamily="34" charset="0"/>
            </a:rPr>
            <a:t> </a:t>
          </a:r>
          <a:r>
            <a:rPr lang="fi-FI" sz="1800" err="1">
              <a:latin typeface="Arial Narrow" panose="020B0606020202030204" pitchFamily="34" charset="0"/>
            </a:rPr>
            <a:t>teacher</a:t>
          </a:r>
          <a:r>
            <a:rPr lang="fi-FI" sz="1800">
              <a:latin typeface="Arial Narrow" panose="020B0606020202030204" pitchFamily="34" charset="0"/>
            </a:rPr>
            <a:t> </a:t>
          </a:r>
          <a:r>
            <a:rPr lang="fi-FI" sz="1800" err="1">
              <a:latin typeface="Arial Narrow" panose="020B0606020202030204" pitchFamily="34" charset="0"/>
            </a:rPr>
            <a:t>creates</a:t>
          </a:r>
          <a:r>
            <a:rPr lang="fi-FI" sz="1800">
              <a:latin typeface="Arial Narrow" panose="020B0606020202030204" pitchFamily="34" charset="0"/>
            </a:rPr>
            <a:t> </a:t>
          </a:r>
          <a:r>
            <a:rPr lang="fi-FI" sz="1800" err="1">
              <a:latin typeface="Arial Narrow" panose="020B0606020202030204" pitchFamily="34" charset="0"/>
            </a:rPr>
            <a:t>the</a:t>
          </a:r>
          <a:r>
            <a:rPr lang="fi-FI" sz="1800">
              <a:latin typeface="Arial Narrow" panose="020B0606020202030204" pitchFamily="34" charset="0"/>
            </a:rPr>
            <a:t> </a:t>
          </a:r>
          <a:r>
            <a:rPr lang="fi-FI" sz="1800" err="1">
              <a:latin typeface="Arial Narrow" panose="020B0606020202030204" pitchFamily="34" charset="0"/>
            </a:rPr>
            <a:t>exam</a:t>
          </a:r>
          <a:r>
            <a:rPr lang="fi-FI" sz="1800">
              <a:latin typeface="Arial Narrow" panose="020B0606020202030204" pitchFamily="34" charset="0"/>
            </a:rPr>
            <a:t> </a:t>
          </a:r>
          <a:r>
            <a:rPr lang="fi-FI" sz="1800" err="1">
              <a:latin typeface="Arial Narrow" panose="020B0606020202030204" pitchFamily="34" charset="0"/>
            </a:rPr>
            <a:t>normally</a:t>
          </a:r>
          <a:r>
            <a:rPr lang="fi-FI" sz="1800">
              <a:latin typeface="Arial Narrow" panose="020B0606020202030204" pitchFamily="34" charset="0"/>
            </a:rPr>
            <a:t> and </a:t>
          </a:r>
          <a:r>
            <a:rPr lang="fi-FI" sz="1800" err="1">
              <a:latin typeface="Arial Narrow" panose="020B0606020202030204" pitchFamily="34" charset="0"/>
            </a:rPr>
            <a:t>adds</a:t>
          </a:r>
          <a:r>
            <a:rPr lang="fi-FI" sz="1800">
              <a:latin typeface="Arial Narrow" panose="020B0606020202030204" pitchFamily="34" charset="0"/>
            </a:rPr>
            <a:t> </a:t>
          </a:r>
          <a:r>
            <a:rPr lang="fi-FI" sz="1800" err="1">
              <a:latin typeface="Arial Narrow" panose="020B0606020202030204" pitchFamily="34" charset="0"/>
            </a:rPr>
            <a:t>the</a:t>
          </a:r>
          <a:r>
            <a:rPr lang="fi-FI" sz="1800">
              <a:latin typeface="Arial Narrow" panose="020B0606020202030204" pitchFamily="34" charset="0"/>
            </a:rPr>
            <a:t> </a:t>
          </a:r>
          <a:r>
            <a:rPr lang="fi-FI" sz="1800" err="1">
              <a:latin typeface="Arial Narrow" panose="020B0606020202030204" pitchFamily="34" charset="0"/>
            </a:rPr>
            <a:t>exam</a:t>
          </a:r>
          <a:r>
            <a:rPr lang="fi-FI" sz="1800">
              <a:latin typeface="Arial Narrow" panose="020B0606020202030204" pitchFamily="34" charset="0"/>
            </a:rPr>
            <a:t> </a:t>
          </a:r>
          <a:r>
            <a:rPr lang="fi-FI" sz="1800" err="1">
              <a:latin typeface="Arial Narrow" panose="020B0606020202030204" pitchFamily="34" charset="0"/>
            </a:rPr>
            <a:t>event</a:t>
          </a:r>
          <a:r>
            <a:rPr lang="fi-FI" sz="1800">
              <a:latin typeface="Arial Narrow" panose="020B0606020202030204" pitchFamily="34" charset="0"/>
            </a:rPr>
            <a:t>(s). </a:t>
          </a:r>
          <a:endParaRPr lang="en-US" sz="1800">
            <a:latin typeface="Arial Narrow" panose="020B0606020202030204" pitchFamily="34" charset="0"/>
          </a:endParaRPr>
        </a:p>
      </dgm:t>
    </dgm:pt>
    <dgm:pt modelId="{222606D7-B4B2-4C26-96DB-FABC21880C2F}" type="parTrans" cxnId="{97014A7E-90C6-4CE7-AB96-95FAE9ED6E2D}">
      <dgm:prSet/>
      <dgm:spPr/>
      <dgm:t>
        <a:bodyPr/>
        <a:lstStyle/>
        <a:p>
          <a:endParaRPr lang="en-US"/>
        </a:p>
      </dgm:t>
    </dgm:pt>
    <dgm:pt modelId="{32E5049C-50DD-4A0E-B207-EBC86998FC2C}" type="sibTrans" cxnId="{97014A7E-90C6-4CE7-AB96-95FAE9ED6E2D}">
      <dgm:prSet/>
      <dgm:spPr/>
      <dgm:t>
        <a:bodyPr/>
        <a:lstStyle/>
        <a:p>
          <a:endParaRPr lang="en-US"/>
        </a:p>
      </dgm:t>
    </dgm:pt>
    <dgm:pt modelId="{5F4D6878-90A6-49ED-80E6-399A39A40B2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1800" err="1">
              <a:latin typeface="Arial Narrow" panose="020B0606020202030204" pitchFamily="34" charset="0"/>
            </a:rPr>
            <a:t>The</a:t>
          </a:r>
          <a:r>
            <a:rPr lang="fi-FI" sz="1800">
              <a:latin typeface="Arial Narrow" panose="020B0606020202030204" pitchFamily="34" charset="0"/>
            </a:rPr>
            <a:t> </a:t>
          </a:r>
          <a:r>
            <a:rPr lang="fi-FI" sz="1800" err="1">
              <a:latin typeface="Arial Narrow" panose="020B0606020202030204" pitchFamily="34" charset="0"/>
            </a:rPr>
            <a:t>exam</a:t>
          </a:r>
          <a:r>
            <a:rPr lang="fi-FI" sz="1800">
              <a:latin typeface="Arial Narrow" panose="020B0606020202030204" pitchFamily="34" charset="0"/>
            </a:rPr>
            <a:t> is </a:t>
          </a:r>
          <a:r>
            <a:rPr lang="fi-FI" sz="1800" err="1">
              <a:latin typeface="Arial Narrow" panose="020B0606020202030204" pitchFamily="34" charset="0"/>
            </a:rPr>
            <a:t>started</a:t>
          </a:r>
          <a:r>
            <a:rPr lang="fi-FI" sz="1800">
              <a:latin typeface="Arial Narrow" panose="020B0606020202030204" pitchFamily="34" charset="0"/>
            </a:rPr>
            <a:t> </a:t>
          </a:r>
          <a:r>
            <a:rPr lang="fi-FI" sz="1800" err="1">
              <a:latin typeface="Arial Narrow" panose="020B0606020202030204" pitchFamily="34" charset="0"/>
            </a:rPr>
            <a:t>with</a:t>
          </a:r>
          <a:r>
            <a:rPr lang="fi-FI" sz="1800">
              <a:latin typeface="Arial Narrow" panose="020B0606020202030204" pitchFamily="34" charset="0"/>
            </a:rPr>
            <a:t> a SEB </a:t>
          </a:r>
          <a:r>
            <a:rPr lang="fi-FI" sz="1800" err="1">
              <a:latin typeface="Arial Narrow" panose="020B0606020202030204" pitchFamily="34" charset="0"/>
            </a:rPr>
            <a:t>starting</a:t>
          </a:r>
          <a:r>
            <a:rPr lang="fi-FI" sz="1800">
              <a:latin typeface="Arial Narrow" panose="020B0606020202030204" pitchFamily="34" charset="0"/>
            </a:rPr>
            <a:t> </a:t>
          </a:r>
          <a:r>
            <a:rPr lang="fi-FI" sz="1800" err="1">
              <a:latin typeface="Arial Narrow" panose="020B0606020202030204" pitchFamily="34" charset="0"/>
            </a:rPr>
            <a:t>file</a:t>
          </a:r>
          <a:r>
            <a:rPr lang="fi-FI" sz="1800">
              <a:latin typeface="Arial Narrow" panose="020B0606020202030204" pitchFamily="34" charset="0"/>
            </a:rPr>
            <a:t> </a:t>
          </a:r>
          <a:r>
            <a:rPr lang="fi-FI" sz="1800" err="1">
              <a:latin typeface="Arial Narrow" panose="020B0606020202030204" pitchFamily="34" charset="0"/>
            </a:rPr>
            <a:t>which</a:t>
          </a:r>
          <a:r>
            <a:rPr lang="fi-FI" sz="1800">
              <a:latin typeface="Arial Narrow" panose="020B0606020202030204" pitchFamily="34" charset="0"/>
            </a:rPr>
            <a:t> </a:t>
          </a:r>
          <a:r>
            <a:rPr lang="fi-FI" sz="1800" err="1">
              <a:latin typeface="Arial Narrow" panose="020B0606020202030204" pitchFamily="34" charset="0"/>
            </a:rPr>
            <a:t>the</a:t>
          </a:r>
          <a:r>
            <a:rPr lang="fi-FI" sz="1800">
              <a:latin typeface="Arial Narrow" panose="020B0606020202030204" pitchFamily="34" charset="0"/>
            </a:rPr>
            <a:t> </a:t>
          </a:r>
          <a:r>
            <a:rPr lang="fi-FI" sz="1800" err="1">
              <a:latin typeface="Arial Narrow" panose="020B0606020202030204" pitchFamily="34" charset="0"/>
            </a:rPr>
            <a:t>student</a:t>
          </a:r>
          <a:r>
            <a:rPr lang="fi-FI" sz="1800">
              <a:latin typeface="Arial Narrow" panose="020B0606020202030204" pitchFamily="34" charset="0"/>
            </a:rPr>
            <a:t> </a:t>
          </a:r>
          <a:r>
            <a:rPr lang="fi-FI" sz="1800" err="1">
              <a:latin typeface="Arial Narrow" panose="020B0606020202030204" pitchFamily="34" charset="0"/>
            </a:rPr>
            <a:t>receives</a:t>
          </a:r>
          <a:r>
            <a:rPr lang="fi-FI" sz="1800">
              <a:latin typeface="Arial Narrow" panose="020B0606020202030204" pitchFamily="34" charset="0"/>
            </a:rPr>
            <a:t> as an </a:t>
          </a:r>
          <a:r>
            <a:rPr lang="fi-FI" sz="1800" err="1">
              <a:latin typeface="Arial Narrow" panose="020B0606020202030204" pitchFamily="34" charset="0"/>
            </a:rPr>
            <a:t>attachment</a:t>
          </a:r>
          <a:r>
            <a:rPr lang="fi-FI" sz="1800">
              <a:latin typeface="Arial Narrow" panose="020B0606020202030204" pitchFamily="34" charset="0"/>
            </a:rPr>
            <a:t> of </a:t>
          </a:r>
          <a:r>
            <a:rPr lang="fi-FI" sz="1800" err="1">
              <a:latin typeface="Arial Narrow" panose="020B0606020202030204" pitchFamily="34" charset="0"/>
            </a:rPr>
            <a:t>the</a:t>
          </a:r>
          <a:r>
            <a:rPr lang="fi-FI" sz="1800">
              <a:latin typeface="Arial Narrow" panose="020B0606020202030204" pitchFamily="34" charset="0"/>
            </a:rPr>
            <a:t> </a:t>
          </a:r>
          <a:r>
            <a:rPr lang="fi-FI" sz="1800" err="1">
              <a:latin typeface="Arial Narrow" panose="020B0606020202030204" pitchFamily="34" charset="0"/>
            </a:rPr>
            <a:t>confirmation</a:t>
          </a:r>
          <a:r>
            <a:rPr lang="fi-FI" sz="1800">
              <a:latin typeface="Arial Narrow" panose="020B0606020202030204" pitchFamily="34" charset="0"/>
            </a:rPr>
            <a:t> </a:t>
          </a:r>
          <a:r>
            <a:rPr lang="fi-FI" sz="1800" err="1">
              <a:latin typeface="Arial Narrow" panose="020B0606020202030204" pitchFamily="34" charset="0"/>
            </a:rPr>
            <a:t>email</a:t>
          </a:r>
          <a:r>
            <a:rPr lang="fi-FI" sz="1800">
              <a:latin typeface="Arial Narrow" panose="020B0606020202030204" pitchFamily="34" charset="0"/>
            </a:rPr>
            <a:t>.</a:t>
          </a:r>
        </a:p>
      </dgm:t>
    </dgm:pt>
    <dgm:pt modelId="{EE2E3A33-2EB2-4A2F-BDE9-4B838FD86074}" type="parTrans" cxnId="{FD533265-5CA5-4B93-A3B5-DC169812A589}">
      <dgm:prSet/>
      <dgm:spPr/>
      <dgm:t>
        <a:bodyPr/>
        <a:lstStyle/>
        <a:p>
          <a:endParaRPr lang="en-US"/>
        </a:p>
      </dgm:t>
    </dgm:pt>
    <dgm:pt modelId="{58C45CA8-CF26-4676-B287-60BD41904878}" type="sibTrans" cxnId="{FD533265-5CA5-4B93-A3B5-DC169812A589}">
      <dgm:prSet/>
      <dgm:spPr/>
      <dgm:t>
        <a:bodyPr/>
        <a:lstStyle/>
        <a:p>
          <a:endParaRPr lang="en-US"/>
        </a:p>
      </dgm:t>
    </dgm:pt>
    <dgm:pt modelId="{B595E17E-9940-4065-BCFB-BB86838352F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1800">
              <a:latin typeface="Arial Narrow" panose="020B0606020202030204" pitchFamily="34" charset="0"/>
            </a:rPr>
            <a:t>SEB </a:t>
          </a:r>
          <a:r>
            <a:rPr lang="fi-FI" sz="1800" err="1">
              <a:latin typeface="Arial Narrow" panose="020B0606020202030204" pitchFamily="34" charset="0"/>
            </a:rPr>
            <a:t>allows</a:t>
          </a:r>
          <a:r>
            <a:rPr lang="fi-FI" sz="1800">
              <a:latin typeface="Arial Narrow" panose="020B0606020202030204" pitchFamily="34" charset="0"/>
            </a:rPr>
            <a:t> </a:t>
          </a:r>
          <a:r>
            <a:rPr lang="fi-FI" sz="1800" err="1">
              <a:latin typeface="Arial Narrow" panose="020B0606020202030204" pitchFamily="34" charset="0"/>
            </a:rPr>
            <a:t>access</a:t>
          </a:r>
          <a:r>
            <a:rPr lang="fi-FI" sz="1800">
              <a:latin typeface="Arial Narrow" panose="020B0606020202030204" pitchFamily="34" charset="0"/>
            </a:rPr>
            <a:t> </a:t>
          </a:r>
          <a:r>
            <a:rPr lang="fi-FI" sz="1800" err="1">
              <a:latin typeface="Arial Narrow" panose="020B0606020202030204" pitchFamily="34" charset="0"/>
            </a:rPr>
            <a:t>only</a:t>
          </a:r>
          <a:r>
            <a:rPr lang="fi-FI" sz="1800">
              <a:latin typeface="Arial Narrow" panose="020B0606020202030204" pitchFamily="34" charset="0"/>
            </a:rPr>
            <a:t> to EXAM and </a:t>
          </a:r>
          <a:r>
            <a:rPr lang="fi-FI" sz="1800" err="1">
              <a:latin typeface="Arial Narrow" panose="020B0606020202030204" pitchFamily="34" charset="0"/>
            </a:rPr>
            <a:t>blocks</a:t>
          </a:r>
          <a:r>
            <a:rPr lang="fi-FI" sz="1800">
              <a:latin typeface="Arial Narrow" panose="020B0606020202030204" pitchFamily="34" charset="0"/>
            </a:rPr>
            <a:t> </a:t>
          </a:r>
          <a:r>
            <a:rPr lang="fi-FI" sz="1800" err="1">
              <a:latin typeface="Arial Narrow" panose="020B0606020202030204" pitchFamily="34" charset="0"/>
            </a:rPr>
            <a:t>all</a:t>
          </a:r>
          <a:r>
            <a:rPr lang="fi-FI" sz="1800">
              <a:latin typeface="Arial Narrow" panose="020B0606020202030204" pitchFamily="34" charset="0"/>
            </a:rPr>
            <a:t> </a:t>
          </a:r>
          <a:r>
            <a:rPr lang="fi-FI" sz="1800" err="1">
              <a:latin typeface="Arial Narrow" panose="020B0606020202030204" pitchFamily="34" charset="0"/>
            </a:rPr>
            <a:t>other</a:t>
          </a:r>
          <a:r>
            <a:rPr lang="fi-FI" sz="1800">
              <a:latin typeface="Arial Narrow" panose="020B0606020202030204" pitchFamily="34" charset="0"/>
            </a:rPr>
            <a:t> </a:t>
          </a:r>
          <a:r>
            <a:rPr lang="fi-FI" sz="1800" err="1">
              <a:latin typeface="Arial Narrow" panose="020B0606020202030204" pitchFamily="34" charset="0"/>
            </a:rPr>
            <a:t>resources</a:t>
          </a:r>
          <a:r>
            <a:rPr lang="fi-FI" sz="1800">
              <a:latin typeface="Arial Narrow" panose="020B0606020202030204" pitchFamily="34" charset="0"/>
            </a:rPr>
            <a:t> as </a:t>
          </a:r>
          <a:r>
            <a:rPr lang="fi-FI" sz="1800" err="1">
              <a:latin typeface="Arial Narrow" panose="020B0606020202030204" pitchFamily="34" charset="0"/>
            </a:rPr>
            <a:t>well</a:t>
          </a:r>
          <a:r>
            <a:rPr lang="fi-FI" sz="1800">
              <a:latin typeface="Arial Narrow" panose="020B0606020202030204" pitchFamily="34" charset="0"/>
            </a:rPr>
            <a:t> as </a:t>
          </a:r>
          <a:r>
            <a:rPr lang="fi-FI" sz="1800" err="1">
              <a:latin typeface="Arial Narrow" panose="020B0606020202030204" pitchFamily="34" charset="0"/>
            </a:rPr>
            <a:t>access</a:t>
          </a:r>
          <a:r>
            <a:rPr lang="fi-FI" sz="1800">
              <a:latin typeface="Arial Narrow" panose="020B0606020202030204" pitchFamily="34" charset="0"/>
            </a:rPr>
            <a:t> to </a:t>
          </a:r>
          <a:r>
            <a:rPr lang="fi-FI" sz="1800" err="1">
              <a:latin typeface="Arial Narrow" panose="020B0606020202030204" pitchFamily="34" charset="0"/>
            </a:rPr>
            <a:t>the</a:t>
          </a:r>
          <a:r>
            <a:rPr lang="fi-FI" sz="1800">
              <a:latin typeface="Arial Narrow" panose="020B0606020202030204" pitchFamily="34" charset="0"/>
            </a:rPr>
            <a:t> internet.</a:t>
          </a:r>
        </a:p>
      </dgm:t>
    </dgm:pt>
    <dgm:pt modelId="{819E0868-8938-4102-B2D8-1EA3E21616E0}" type="parTrans" cxnId="{488DA9C4-2951-4BFB-B799-1E7BBECC56E4}">
      <dgm:prSet/>
      <dgm:spPr/>
      <dgm:t>
        <a:bodyPr/>
        <a:lstStyle/>
        <a:p>
          <a:endParaRPr lang="en-US"/>
        </a:p>
      </dgm:t>
    </dgm:pt>
    <dgm:pt modelId="{6A90A942-73D0-45DC-A685-A77069CDB540}" type="sibTrans" cxnId="{488DA9C4-2951-4BFB-B799-1E7BBECC56E4}">
      <dgm:prSet/>
      <dgm:spPr/>
      <dgm:t>
        <a:bodyPr/>
        <a:lstStyle/>
        <a:p>
          <a:endParaRPr lang="en-US"/>
        </a:p>
      </dgm:t>
    </dgm:pt>
    <dgm:pt modelId="{CF63EF13-861E-42B0-9C52-A996A635A69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>
              <a:latin typeface="Arial Narrow" panose="020B0606020202030204" pitchFamily="34" charset="0"/>
            </a:rPr>
            <a:t>After submitting the exam SEB releases the computer for normal use.</a:t>
          </a:r>
        </a:p>
      </dgm:t>
    </dgm:pt>
    <dgm:pt modelId="{C1F68E63-9BCB-465A-86DE-CD5F8EA3D848}" type="parTrans" cxnId="{63D957A0-1B09-4491-A364-B50F67E502B3}">
      <dgm:prSet/>
      <dgm:spPr/>
      <dgm:t>
        <a:bodyPr/>
        <a:lstStyle/>
        <a:p>
          <a:endParaRPr lang="en-US"/>
        </a:p>
      </dgm:t>
    </dgm:pt>
    <dgm:pt modelId="{39359723-063D-4C3A-9EDC-B4B0589A11C9}" type="sibTrans" cxnId="{63D957A0-1B09-4491-A364-B50F67E502B3}">
      <dgm:prSet/>
      <dgm:spPr/>
      <dgm:t>
        <a:bodyPr/>
        <a:lstStyle/>
        <a:p>
          <a:endParaRPr lang="en-US"/>
        </a:p>
      </dgm:t>
    </dgm:pt>
    <dgm:pt modelId="{214CF517-ED13-40A7-AEC4-64BD4D7925D9}">
      <dgm:prSet phldr="0" custT="1"/>
      <dgm:spPr/>
      <dgm:t>
        <a:bodyPr/>
        <a:lstStyle/>
        <a:p>
          <a:pPr>
            <a:lnSpc>
              <a:spcPct val="100000"/>
            </a:lnSpc>
          </a:pPr>
          <a:r>
            <a:rPr lang="fi-FI" sz="1800" err="1">
              <a:latin typeface="Arial Narrow" panose="020B0606020202030204" pitchFamily="34" charset="0"/>
            </a:rPr>
            <a:t>The</a:t>
          </a:r>
          <a:r>
            <a:rPr lang="fi-FI" sz="1800">
              <a:latin typeface="Arial Narrow" panose="020B0606020202030204" pitchFamily="34" charset="0"/>
            </a:rPr>
            <a:t> </a:t>
          </a:r>
          <a:r>
            <a:rPr lang="fi-FI" sz="1800" err="1">
              <a:latin typeface="Arial Narrow" panose="020B0606020202030204" pitchFamily="34" charset="0"/>
            </a:rPr>
            <a:t>student</a:t>
          </a:r>
          <a:r>
            <a:rPr lang="fi-FI" sz="1800">
              <a:latin typeface="Arial Narrow" panose="020B0606020202030204" pitchFamily="34" charset="0"/>
            </a:rPr>
            <a:t> </a:t>
          </a:r>
          <a:r>
            <a:rPr lang="fi-FI" sz="1800" err="1">
              <a:latin typeface="Arial Narrow" panose="020B0606020202030204" pitchFamily="34" charset="0"/>
            </a:rPr>
            <a:t>registers</a:t>
          </a:r>
          <a:r>
            <a:rPr lang="fi-FI" sz="1800">
              <a:latin typeface="Arial Narrow" panose="020B0606020202030204" pitchFamily="34" charset="0"/>
            </a:rPr>
            <a:t> for </a:t>
          </a:r>
          <a:r>
            <a:rPr lang="fi-FI" sz="1800" err="1">
              <a:latin typeface="Arial Narrow" panose="020B0606020202030204" pitchFamily="34" charset="0"/>
            </a:rPr>
            <a:t>the</a:t>
          </a:r>
          <a:r>
            <a:rPr lang="fi-FI" sz="1800">
              <a:latin typeface="Arial Narrow" panose="020B0606020202030204" pitchFamily="34" charset="0"/>
            </a:rPr>
            <a:t> </a:t>
          </a:r>
          <a:r>
            <a:rPr lang="fi-FI" sz="1800" err="1">
              <a:latin typeface="Arial Narrow" panose="020B0606020202030204" pitchFamily="34" charset="0"/>
            </a:rPr>
            <a:t>exam</a:t>
          </a:r>
          <a:r>
            <a:rPr lang="fi-FI" sz="1800">
              <a:latin typeface="Arial Narrow" panose="020B0606020202030204" pitchFamily="34" charset="0"/>
            </a:rPr>
            <a:t> </a:t>
          </a:r>
          <a:r>
            <a:rPr lang="fi-FI" sz="1800" err="1">
              <a:latin typeface="Arial Narrow" panose="020B0606020202030204" pitchFamily="34" charset="0"/>
            </a:rPr>
            <a:t>event</a:t>
          </a:r>
          <a:r>
            <a:rPr lang="fi-FI" sz="1800">
              <a:latin typeface="Arial Narrow" panose="020B0606020202030204" pitchFamily="34" charset="0"/>
            </a:rPr>
            <a:t> and </a:t>
          </a:r>
          <a:r>
            <a:rPr lang="fi-FI" sz="1800" err="1">
              <a:latin typeface="Arial Narrow" panose="020B0606020202030204" pitchFamily="34" charset="0"/>
            </a:rPr>
            <a:t>installs</a:t>
          </a:r>
          <a:r>
            <a:rPr lang="fi-FI" sz="1800">
              <a:latin typeface="Arial Narrow" panose="020B0606020202030204" pitchFamily="34" charset="0"/>
            </a:rPr>
            <a:t> </a:t>
          </a:r>
          <a:r>
            <a:rPr lang="fi-FI" sz="1800" err="1">
              <a:latin typeface="Arial Narrow" panose="020B0606020202030204" pitchFamily="34" charset="0"/>
            </a:rPr>
            <a:t>the</a:t>
          </a:r>
          <a:r>
            <a:rPr lang="fi-FI" sz="1800">
              <a:latin typeface="Arial Narrow" panose="020B0606020202030204" pitchFamily="34" charset="0"/>
            </a:rPr>
            <a:t> </a:t>
          </a:r>
          <a:r>
            <a:rPr lang="fi-FI" sz="1800" err="1">
              <a:latin typeface="Arial Narrow" panose="020B0606020202030204" pitchFamily="34" charset="0"/>
            </a:rPr>
            <a:t>Safe</a:t>
          </a:r>
          <a:r>
            <a:rPr lang="fi-FI" sz="1800">
              <a:latin typeface="Arial Narrow" panose="020B0606020202030204" pitchFamily="34" charset="0"/>
            </a:rPr>
            <a:t> </a:t>
          </a:r>
          <a:r>
            <a:rPr lang="fi-FI" sz="1800" err="1">
              <a:latin typeface="Arial Narrow" panose="020B0606020202030204" pitchFamily="34" charset="0"/>
            </a:rPr>
            <a:t>Exam</a:t>
          </a:r>
          <a:r>
            <a:rPr lang="fi-FI" sz="1800">
              <a:latin typeface="Arial Narrow" panose="020B0606020202030204" pitchFamily="34" charset="0"/>
            </a:rPr>
            <a:t> </a:t>
          </a:r>
          <a:r>
            <a:rPr lang="fi-FI" sz="1800" err="1">
              <a:latin typeface="Arial Narrow" panose="020B0606020202030204" pitchFamily="34" charset="0"/>
            </a:rPr>
            <a:t>Browser</a:t>
          </a:r>
          <a:r>
            <a:rPr lang="fi-FI" sz="1800">
              <a:latin typeface="Arial Narrow" panose="020B0606020202030204" pitchFamily="34" charset="0"/>
            </a:rPr>
            <a:t> to </a:t>
          </a:r>
          <a:r>
            <a:rPr lang="fi-FI" sz="1800" err="1">
              <a:latin typeface="Arial Narrow" panose="020B0606020202030204" pitchFamily="34" charset="0"/>
            </a:rPr>
            <a:t>the</a:t>
          </a:r>
          <a:r>
            <a:rPr lang="fi-FI" sz="1800">
              <a:latin typeface="Arial Narrow" panose="020B0606020202030204" pitchFamily="34" charset="0"/>
            </a:rPr>
            <a:t> </a:t>
          </a:r>
          <a:r>
            <a:rPr lang="fi-FI" sz="1800" err="1">
              <a:latin typeface="Arial Narrow" panose="020B0606020202030204" pitchFamily="34" charset="0"/>
            </a:rPr>
            <a:t>computer</a:t>
          </a:r>
          <a:r>
            <a:rPr lang="fi-FI" sz="1800">
              <a:latin typeface="Arial Narrow" panose="020B0606020202030204" pitchFamily="34" charset="0"/>
            </a:rPr>
            <a:t> </a:t>
          </a:r>
          <a:r>
            <a:rPr lang="fi-FI" sz="1800" err="1">
              <a:latin typeface="Arial Narrow" panose="020B0606020202030204" pitchFamily="34" charset="0"/>
            </a:rPr>
            <a:t>before</a:t>
          </a:r>
          <a:r>
            <a:rPr lang="fi-FI" sz="1800">
              <a:latin typeface="Arial Narrow" panose="020B0606020202030204" pitchFamily="34" charset="0"/>
            </a:rPr>
            <a:t> </a:t>
          </a:r>
          <a:r>
            <a:rPr lang="fi-FI" sz="1800" err="1">
              <a:latin typeface="Arial Narrow" panose="020B0606020202030204" pitchFamily="34" charset="0"/>
            </a:rPr>
            <a:t>the</a:t>
          </a:r>
          <a:r>
            <a:rPr lang="fi-FI" sz="1800">
              <a:latin typeface="Arial Narrow" panose="020B0606020202030204" pitchFamily="34" charset="0"/>
            </a:rPr>
            <a:t> </a:t>
          </a:r>
          <a:r>
            <a:rPr lang="fi-FI" sz="1800" err="1">
              <a:latin typeface="Arial Narrow" panose="020B0606020202030204" pitchFamily="34" charset="0"/>
            </a:rPr>
            <a:t>exam</a:t>
          </a:r>
          <a:r>
            <a:rPr lang="fi-FI" sz="1800">
              <a:latin typeface="Arial Narrow" panose="020B0606020202030204" pitchFamily="34" charset="0"/>
            </a:rPr>
            <a:t> </a:t>
          </a:r>
          <a:r>
            <a:rPr lang="fi-FI" sz="1800" err="1">
              <a:latin typeface="Arial Narrow" panose="020B0606020202030204" pitchFamily="34" charset="0"/>
            </a:rPr>
            <a:t>event</a:t>
          </a:r>
          <a:r>
            <a:rPr lang="fi-FI" sz="1800">
              <a:latin typeface="Arial Narrow" panose="020B0606020202030204" pitchFamily="34" charset="0"/>
            </a:rPr>
            <a:t>.</a:t>
          </a:r>
          <a:endParaRPr lang="en-US" sz="1800">
            <a:latin typeface="Arial Narrow" panose="020B0606020202030204" pitchFamily="34" charset="0"/>
          </a:endParaRPr>
        </a:p>
      </dgm:t>
    </dgm:pt>
    <dgm:pt modelId="{4E7A7668-1BE3-4DBC-A67D-E0548108F001}" type="parTrans" cxnId="{88379A4E-2826-4B3A-B8D5-19610855D368}">
      <dgm:prSet/>
      <dgm:spPr/>
      <dgm:t>
        <a:bodyPr/>
        <a:lstStyle/>
        <a:p>
          <a:endParaRPr lang="fi-FI"/>
        </a:p>
      </dgm:t>
    </dgm:pt>
    <dgm:pt modelId="{EAC4A6F1-C399-4342-BA54-62DF3C0C41ED}" type="sibTrans" cxnId="{88379A4E-2826-4B3A-B8D5-19610855D368}">
      <dgm:prSet/>
      <dgm:spPr/>
      <dgm:t>
        <a:bodyPr/>
        <a:lstStyle/>
        <a:p>
          <a:endParaRPr lang="fi-FI"/>
        </a:p>
      </dgm:t>
    </dgm:pt>
    <dgm:pt modelId="{892B8D7D-F1C9-494D-AA9F-F1917C7864F8}" type="pres">
      <dgm:prSet presAssocID="{E5EFC71A-5F4D-4DC2-B882-5DF3D12E152A}" presName="root" presStyleCnt="0">
        <dgm:presLayoutVars>
          <dgm:dir/>
          <dgm:resizeHandles val="exact"/>
        </dgm:presLayoutVars>
      </dgm:prSet>
      <dgm:spPr/>
    </dgm:pt>
    <dgm:pt modelId="{1328B28D-6332-4C36-B790-E22992B4D1DF}" type="pres">
      <dgm:prSet presAssocID="{13376082-2E82-4227-AA78-32921A310C09}" presName="compNode" presStyleCnt="0"/>
      <dgm:spPr/>
    </dgm:pt>
    <dgm:pt modelId="{A30790B9-763E-417F-A008-269B9649A34E}" type="pres">
      <dgm:prSet presAssocID="{13376082-2E82-4227-AA78-32921A310C09}" presName="bgRect" presStyleLbl="bgShp" presStyleIdx="0" presStyleCnt="5" custScaleY="186436" custLinFactNeighborY="-52090"/>
      <dgm:spPr/>
    </dgm:pt>
    <dgm:pt modelId="{9D4D43CC-C383-4A1D-923F-9AE872636424}" type="pres">
      <dgm:prSet presAssocID="{13376082-2E82-4227-AA78-32921A310C09}" presName="iconRect" presStyleLbl="node1" presStyleIdx="0" presStyleCnt="5" custScaleX="203338" custScaleY="197701" custLinFactNeighborX="-7629" custLinFactNeighborY="-9935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90792669-4915-479E-A81D-D71C95B0CCEA}" type="pres">
      <dgm:prSet presAssocID="{13376082-2E82-4227-AA78-32921A310C09}" presName="spaceRect" presStyleCnt="0"/>
      <dgm:spPr/>
    </dgm:pt>
    <dgm:pt modelId="{2F89CB50-5D40-4E76-86DB-6024F1830AF5}" type="pres">
      <dgm:prSet presAssocID="{13376082-2E82-4227-AA78-32921A310C09}" presName="parTx" presStyleLbl="revTx" presStyleIdx="0" presStyleCnt="5" custLinFactNeighborX="1333" custLinFactNeighborY="-65306">
        <dgm:presLayoutVars>
          <dgm:chMax val="0"/>
          <dgm:chPref val="0"/>
        </dgm:presLayoutVars>
      </dgm:prSet>
      <dgm:spPr/>
    </dgm:pt>
    <dgm:pt modelId="{682AC9DC-1018-4582-9683-D0B59D9BDE5B}" type="pres">
      <dgm:prSet presAssocID="{32E5049C-50DD-4A0E-B207-EBC86998FC2C}" presName="sibTrans" presStyleCnt="0"/>
      <dgm:spPr/>
    </dgm:pt>
    <dgm:pt modelId="{5904490D-BFA8-425C-A9D6-F11887DBBE48}" type="pres">
      <dgm:prSet presAssocID="{214CF517-ED13-40A7-AEC4-64BD4D7925D9}" presName="compNode" presStyleCnt="0"/>
      <dgm:spPr/>
    </dgm:pt>
    <dgm:pt modelId="{97B10168-B33F-4D33-A487-36F823CD758D}" type="pres">
      <dgm:prSet presAssocID="{214CF517-ED13-40A7-AEC4-64BD4D7925D9}" presName="bgRect" presStyleLbl="bgShp" presStyleIdx="1" presStyleCnt="5" custScaleY="182335" custLinFactNeighborX="131" custLinFactNeighborY="-35341"/>
      <dgm:spPr/>
    </dgm:pt>
    <dgm:pt modelId="{6D6317A4-34EF-4071-960C-7C991AF450B2}" type="pres">
      <dgm:prSet presAssocID="{214CF517-ED13-40A7-AEC4-64BD4D7925D9}" presName="iconRect" presStyleLbl="node1" presStyleIdx="1" presStyleCnt="5" custScaleX="182545" custScaleY="205106" custLinFactNeighborX="2767" custLinFactNeighborY="-6425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mer male with solid fill"/>
        </a:ext>
      </dgm:extLst>
    </dgm:pt>
    <dgm:pt modelId="{2CEBE11F-8071-4357-B42C-CC70D498D901}" type="pres">
      <dgm:prSet presAssocID="{214CF517-ED13-40A7-AEC4-64BD4D7925D9}" presName="spaceRect" presStyleCnt="0"/>
      <dgm:spPr/>
    </dgm:pt>
    <dgm:pt modelId="{FEFED96B-E8A9-4BA1-952E-8C59914DDEE9}" type="pres">
      <dgm:prSet presAssocID="{214CF517-ED13-40A7-AEC4-64BD4D7925D9}" presName="parTx" presStyleLbl="revTx" presStyleIdx="1" presStyleCnt="5" custScaleX="102962" custLinFactNeighborX="148" custLinFactNeighborY="-28998">
        <dgm:presLayoutVars>
          <dgm:chMax val="0"/>
          <dgm:chPref val="0"/>
        </dgm:presLayoutVars>
      </dgm:prSet>
      <dgm:spPr/>
    </dgm:pt>
    <dgm:pt modelId="{84DD1911-AE23-4567-B1A1-3446D3BC22EC}" type="pres">
      <dgm:prSet presAssocID="{EAC4A6F1-C399-4342-BA54-62DF3C0C41ED}" presName="sibTrans" presStyleCnt="0"/>
      <dgm:spPr/>
    </dgm:pt>
    <dgm:pt modelId="{93165144-DC35-4CCA-B1C6-D525A8F03046}" type="pres">
      <dgm:prSet presAssocID="{5F4D6878-90A6-49ED-80E6-399A39A40B28}" presName="compNode" presStyleCnt="0"/>
      <dgm:spPr/>
    </dgm:pt>
    <dgm:pt modelId="{C97404D2-C3D8-42D2-A3B1-420B66B91EFC}" type="pres">
      <dgm:prSet presAssocID="{5F4D6878-90A6-49ED-80E6-399A39A40B28}" presName="bgRect" presStyleLbl="bgShp" presStyleIdx="2" presStyleCnt="5" custScaleY="156507" custLinFactNeighborX="131" custLinFactNeighborY="-35341"/>
      <dgm:spPr/>
    </dgm:pt>
    <dgm:pt modelId="{0925EE83-BC36-483A-8423-9D0B654DFC99}" type="pres">
      <dgm:prSet presAssocID="{5F4D6878-90A6-49ED-80E6-399A39A40B28}" presName="iconRect" presStyleLbl="node1" presStyleIdx="2" presStyleCnt="5" custScaleX="182545" custScaleY="258899" custLinFactNeighborX="2767" custLinFactNeighborY="-6425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clip"/>
        </a:ext>
      </dgm:extLst>
    </dgm:pt>
    <dgm:pt modelId="{11E5E564-3852-4C0B-BB7C-7DFB5A722A84}" type="pres">
      <dgm:prSet presAssocID="{5F4D6878-90A6-49ED-80E6-399A39A40B28}" presName="spaceRect" presStyleCnt="0"/>
      <dgm:spPr/>
    </dgm:pt>
    <dgm:pt modelId="{B2F5E12E-3D39-45A9-AB12-F7BCBF283385}" type="pres">
      <dgm:prSet presAssocID="{5F4D6878-90A6-49ED-80E6-399A39A40B28}" presName="parTx" presStyleLbl="revTx" presStyleIdx="2" presStyleCnt="5" custLinFactNeighborX="148" custLinFactNeighborY="-28998">
        <dgm:presLayoutVars>
          <dgm:chMax val="0"/>
          <dgm:chPref val="0"/>
        </dgm:presLayoutVars>
      </dgm:prSet>
      <dgm:spPr/>
    </dgm:pt>
    <dgm:pt modelId="{3841565D-5C41-47EE-AB8C-D9CABBA69DE0}" type="pres">
      <dgm:prSet presAssocID="{58C45CA8-CF26-4676-B287-60BD41904878}" presName="sibTrans" presStyleCnt="0"/>
      <dgm:spPr/>
    </dgm:pt>
    <dgm:pt modelId="{8F3C24EB-2BCE-42C4-8452-14C00C690731}" type="pres">
      <dgm:prSet presAssocID="{B595E17E-9940-4065-BCFB-BB86838352F0}" presName="compNode" presStyleCnt="0"/>
      <dgm:spPr/>
    </dgm:pt>
    <dgm:pt modelId="{2B9D9317-3638-4C4B-98E6-217B03D79955}" type="pres">
      <dgm:prSet presAssocID="{B595E17E-9940-4065-BCFB-BB86838352F0}" presName="bgRect" presStyleLbl="bgShp" presStyleIdx="3" presStyleCnt="5" custScaleY="133949"/>
      <dgm:spPr/>
    </dgm:pt>
    <dgm:pt modelId="{A50ABFB0-34A1-42AD-95C6-A7C9CDC1B0A9}" type="pres">
      <dgm:prSet presAssocID="{B595E17E-9940-4065-BCFB-BB86838352F0}" presName="iconRect" presStyleLbl="node1" presStyleIdx="3" presStyleCnt="5" custScaleX="188080" custScaleY="211156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349CA3C3-B1DA-43DD-9BAB-AB452A3BBE5C}" type="pres">
      <dgm:prSet presAssocID="{B595E17E-9940-4065-BCFB-BB86838352F0}" presName="spaceRect" presStyleCnt="0"/>
      <dgm:spPr/>
    </dgm:pt>
    <dgm:pt modelId="{0B16D65A-E8C4-4E1F-BF5A-8BCDD18009E5}" type="pres">
      <dgm:prSet presAssocID="{B595E17E-9940-4065-BCFB-BB86838352F0}" presName="parTx" presStyleLbl="revTx" presStyleIdx="3" presStyleCnt="5">
        <dgm:presLayoutVars>
          <dgm:chMax val="0"/>
          <dgm:chPref val="0"/>
        </dgm:presLayoutVars>
      </dgm:prSet>
      <dgm:spPr/>
    </dgm:pt>
    <dgm:pt modelId="{EAFB127F-4556-4C0E-9E42-9F82E5570546}" type="pres">
      <dgm:prSet presAssocID="{6A90A942-73D0-45DC-A685-A77069CDB540}" presName="sibTrans" presStyleCnt="0"/>
      <dgm:spPr/>
    </dgm:pt>
    <dgm:pt modelId="{481A8BFD-6C76-433C-8042-B207A72DB092}" type="pres">
      <dgm:prSet presAssocID="{CF63EF13-861E-42B0-9C52-A996A635A69B}" presName="compNode" presStyleCnt="0"/>
      <dgm:spPr/>
    </dgm:pt>
    <dgm:pt modelId="{DDC52091-2E52-4D6C-ADCB-E6768220864B}" type="pres">
      <dgm:prSet presAssocID="{CF63EF13-861E-42B0-9C52-A996A635A69B}" presName="bgRect" presStyleLbl="bgShp" presStyleIdx="4" presStyleCnt="5" custScaleY="122207"/>
      <dgm:spPr/>
    </dgm:pt>
    <dgm:pt modelId="{4DD8B536-A7F6-4312-929F-7D5E5F34C604}" type="pres">
      <dgm:prSet presAssocID="{CF63EF13-861E-42B0-9C52-A996A635A69B}" presName="iconRect" presStyleLbl="node1" presStyleIdx="4" presStyleCnt="5" custScaleX="210692" custScaleY="216524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989C549C-42D0-452D-836C-A42356AB303E}" type="pres">
      <dgm:prSet presAssocID="{CF63EF13-861E-42B0-9C52-A996A635A69B}" presName="spaceRect" presStyleCnt="0"/>
      <dgm:spPr/>
    </dgm:pt>
    <dgm:pt modelId="{974FEF0C-7286-4F6F-8DA4-BC08BBEEED5A}" type="pres">
      <dgm:prSet presAssocID="{CF63EF13-861E-42B0-9C52-A996A635A69B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171322F-CF77-41F8-BACA-7B571CB1C135}" type="presOf" srcId="{CF63EF13-861E-42B0-9C52-A996A635A69B}" destId="{974FEF0C-7286-4F6F-8DA4-BC08BBEEED5A}" srcOrd="0" destOrd="0" presId="urn:microsoft.com/office/officeart/2018/2/layout/IconVerticalSolidList"/>
    <dgm:cxn modelId="{F246803B-9F6D-4927-B462-B17773708027}" type="presOf" srcId="{5F4D6878-90A6-49ED-80E6-399A39A40B28}" destId="{B2F5E12E-3D39-45A9-AB12-F7BCBF283385}" srcOrd="0" destOrd="0" presId="urn:microsoft.com/office/officeart/2018/2/layout/IconVerticalSolidList"/>
    <dgm:cxn modelId="{FD533265-5CA5-4B93-A3B5-DC169812A589}" srcId="{E5EFC71A-5F4D-4DC2-B882-5DF3D12E152A}" destId="{5F4D6878-90A6-49ED-80E6-399A39A40B28}" srcOrd="2" destOrd="0" parTransId="{EE2E3A33-2EB2-4A2F-BDE9-4B838FD86074}" sibTransId="{58C45CA8-CF26-4676-B287-60BD41904878}"/>
    <dgm:cxn modelId="{88379A4E-2826-4B3A-B8D5-19610855D368}" srcId="{E5EFC71A-5F4D-4DC2-B882-5DF3D12E152A}" destId="{214CF517-ED13-40A7-AEC4-64BD4D7925D9}" srcOrd="1" destOrd="0" parTransId="{4E7A7668-1BE3-4DBC-A67D-E0548108F001}" sibTransId="{EAC4A6F1-C399-4342-BA54-62DF3C0C41ED}"/>
    <dgm:cxn modelId="{97014A7E-90C6-4CE7-AB96-95FAE9ED6E2D}" srcId="{E5EFC71A-5F4D-4DC2-B882-5DF3D12E152A}" destId="{13376082-2E82-4227-AA78-32921A310C09}" srcOrd="0" destOrd="0" parTransId="{222606D7-B4B2-4C26-96DB-FABC21880C2F}" sibTransId="{32E5049C-50DD-4A0E-B207-EBC86998FC2C}"/>
    <dgm:cxn modelId="{790A1F9A-8244-47A0-BB6D-59B060301D24}" type="presOf" srcId="{B595E17E-9940-4065-BCFB-BB86838352F0}" destId="{0B16D65A-E8C4-4E1F-BF5A-8BCDD18009E5}" srcOrd="0" destOrd="0" presId="urn:microsoft.com/office/officeart/2018/2/layout/IconVerticalSolidList"/>
    <dgm:cxn modelId="{63D957A0-1B09-4491-A364-B50F67E502B3}" srcId="{E5EFC71A-5F4D-4DC2-B882-5DF3D12E152A}" destId="{CF63EF13-861E-42B0-9C52-A996A635A69B}" srcOrd="4" destOrd="0" parTransId="{C1F68E63-9BCB-465A-86DE-CD5F8EA3D848}" sibTransId="{39359723-063D-4C3A-9EDC-B4B0589A11C9}"/>
    <dgm:cxn modelId="{488DA9C4-2951-4BFB-B799-1E7BBECC56E4}" srcId="{E5EFC71A-5F4D-4DC2-B882-5DF3D12E152A}" destId="{B595E17E-9940-4065-BCFB-BB86838352F0}" srcOrd="3" destOrd="0" parTransId="{819E0868-8938-4102-B2D8-1EA3E21616E0}" sibTransId="{6A90A942-73D0-45DC-A685-A77069CDB540}"/>
    <dgm:cxn modelId="{2306F1DE-5FFE-4BA4-B466-36DFE641BC31}" type="presOf" srcId="{13376082-2E82-4227-AA78-32921A310C09}" destId="{2F89CB50-5D40-4E76-86DB-6024F1830AF5}" srcOrd="0" destOrd="0" presId="urn:microsoft.com/office/officeart/2018/2/layout/IconVerticalSolidList"/>
    <dgm:cxn modelId="{30ABC6F4-4451-458C-82D9-AA32FF5D48DB}" type="presOf" srcId="{214CF517-ED13-40A7-AEC4-64BD4D7925D9}" destId="{FEFED96B-E8A9-4BA1-952E-8C59914DDEE9}" srcOrd="0" destOrd="0" presId="urn:microsoft.com/office/officeart/2018/2/layout/IconVerticalSolidList"/>
    <dgm:cxn modelId="{EBFF2DF9-5634-4A45-AE0F-AD42A508F4DB}" type="presOf" srcId="{E5EFC71A-5F4D-4DC2-B882-5DF3D12E152A}" destId="{892B8D7D-F1C9-494D-AA9F-F1917C7864F8}" srcOrd="0" destOrd="0" presId="urn:microsoft.com/office/officeart/2018/2/layout/IconVerticalSolidList"/>
    <dgm:cxn modelId="{F7EFAC75-6A15-4819-BD78-1FA2BBDA1490}" type="presParOf" srcId="{892B8D7D-F1C9-494D-AA9F-F1917C7864F8}" destId="{1328B28D-6332-4C36-B790-E22992B4D1DF}" srcOrd="0" destOrd="0" presId="urn:microsoft.com/office/officeart/2018/2/layout/IconVerticalSolidList"/>
    <dgm:cxn modelId="{F1A97282-6F32-4862-A241-C3AC597C3E4F}" type="presParOf" srcId="{1328B28D-6332-4C36-B790-E22992B4D1DF}" destId="{A30790B9-763E-417F-A008-269B9649A34E}" srcOrd="0" destOrd="0" presId="urn:microsoft.com/office/officeart/2018/2/layout/IconVerticalSolidList"/>
    <dgm:cxn modelId="{D8B9E866-D962-41A2-962D-B30CAFECC412}" type="presParOf" srcId="{1328B28D-6332-4C36-B790-E22992B4D1DF}" destId="{9D4D43CC-C383-4A1D-923F-9AE872636424}" srcOrd="1" destOrd="0" presId="urn:microsoft.com/office/officeart/2018/2/layout/IconVerticalSolidList"/>
    <dgm:cxn modelId="{EA80CFC3-1A63-4BAC-9C05-F41D807276A8}" type="presParOf" srcId="{1328B28D-6332-4C36-B790-E22992B4D1DF}" destId="{90792669-4915-479E-A81D-D71C95B0CCEA}" srcOrd="2" destOrd="0" presId="urn:microsoft.com/office/officeart/2018/2/layout/IconVerticalSolidList"/>
    <dgm:cxn modelId="{36AF79D7-E4D0-473C-83B7-F75307347542}" type="presParOf" srcId="{1328B28D-6332-4C36-B790-E22992B4D1DF}" destId="{2F89CB50-5D40-4E76-86DB-6024F1830AF5}" srcOrd="3" destOrd="0" presId="urn:microsoft.com/office/officeart/2018/2/layout/IconVerticalSolidList"/>
    <dgm:cxn modelId="{6F4BBA7E-D51D-414A-89EE-2AE793B5E0CF}" type="presParOf" srcId="{892B8D7D-F1C9-494D-AA9F-F1917C7864F8}" destId="{682AC9DC-1018-4582-9683-D0B59D9BDE5B}" srcOrd="1" destOrd="0" presId="urn:microsoft.com/office/officeart/2018/2/layout/IconVerticalSolidList"/>
    <dgm:cxn modelId="{9D6D56C1-B0FB-47D4-9EC4-08D1E0AB3524}" type="presParOf" srcId="{892B8D7D-F1C9-494D-AA9F-F1917C7864F8}" destId="{5904490D-BFA8-425C-A9D6-F11887DBBE48}" srcOrd="2" destOrd="0" presId="urn:microsoft.com/office/officeart/2018/2/layout/IconVerticalSolidList"/>
    <dgm:cxn modelId="{2CAB54B0-EBE4-4C46-86EF-469443936D2B}" type="presParOf" srcId="{5904490D-BFA8-425C-A9D6-F11887DBBE48}" destId="{97B10168-B33F-4D33-A487-36F823CD758D}" srcOrd="0" destOrd="0" presId="urn:microsoft.com/office/officeart/2018/2/layout/IconVerticalSolidList"/>
    <dgm:cxn modelId="{311FD584-4CBA-49EF-AE1B-4CA11DE22197}" type="presParOf" srcId="{5904490D-BFA8-425C-A9D6-F11887DBBE48}" destId="{6D6317A4-34EF-4071-960C-7C991AF450B2}" srcOrd="1" destOrd="0" presId="urn:microsoft.com/office/officeart/2018/2/layout/IconVerticalSolidList"/>
    <dgm:cxn modelId="{9BA5AA1E-3E8C-4FD9-89B3-25558CEDAC6C}" type="presParOf" srcId="{5904490D-BFA8-425C-A9D6-F11887DBBE48}" destId="{2CEBE11F-8071-4357-B42C-CC70D498D901}" srcOrd="2" destOrd="0" presId="urn:microsoft.com/office/officeart/2018/2/layout/IconVerticalSolidList"/>
    <dgm:cxn modelId="{49E46112-340B-4977-8BE3-BAB570301477}" type="presParOf" srcId="{5904490D-BFA8-425C-A9D6-F11887DBBE48}" destId="{FEFED96B-E8A9-4BA1-952E-8C59914DDEE9}" srcOrd="3" destOrd="0" presId="urn:microsoft.com/office/officeart/2018/2/layout/IconVerticalSolidList"/>
    <dgm:cxn modelId="{CDDAA8A3-B08C-4439-8390-D7B2EB1814DC}" type="presParOf" srcId="{892B8D7D-F1C9-494D-AA9F-F1917C7864F8}" destId="{84DD1911-AE23-4567-B1A1-3446D3BC22EC}" srcOrd="3" destOrd="0" presId="urn:microsoft.com/office/officeart/2018/2/layout/IconVerticalSolidList"/>
    <dgm:cxn modelId="{46FC06EA-952E-41BD-ACC2-DC6405809AF0}" type="presParOf" srcId="{892B8D7D-F1C9-494D-AA9F-F1917C7864F8}" destId="{93165144-DC35-4CCA-B1C6-D525A8F03046}" srcOrd="4" destOrd="0" presId="urn:microsoft.com/office/officeart/2018/2/layout/IconVerticalSolidList"/>
    <dgm:cxn modelId="{3D739B67-B44E-4987-9E26-695B227236DF}" type="presParOf" srcId="{93165144-DC35-4CCA-B1C6-D525A8F03046}" destId="{C97404D2-C3D8-42D2-A3B1-420B66B91EFC}" srcOrd="0" destOrd="0" presId="urn:microsoft.com/office/officeart/2018/2/layout/IconVerticalSolidList"/>
    <dgm:cxn modelId="{7A0567EB-662B-44A5-8DF1-79D81F3FCDDE}" type="presParOf" srcId="{93165144-DC35-4CCA-B1C6-D525A8F03046}" destId="{0925EE83-BC36-483A-8423-9D0B654DFC99}" srcOrd="1" destOrd="0" presId="urn:microsoft.com/office/officeart/2018/2/layout/IconVerticalSolidList"/>
    <dgm:cxn modelId="{566BFDBF-90F0-4AC8-852A-24FFE70EFA78}" type="presParOf" srcId="{93165144-DC35-4CCA-B1C6-D525A8F03046}" destId="{11E5E564-3852-4C0B-BB7C-7DFB5A722A84}" srcOrd="2" destOrd="0" presId="urn:microsoft.com/office/officeart/2018/2/layout/IconVerticalSolidList"/>
    <dgm:cxn modelId="{6C63A4EC-8AFA-4694-AF1A-7F3D4858D566}" type="presParOf" srcId="{93165144-DC35-4CCA-B1C6-D525A8F03046}" destId="{B2F5E12E-3D39-45A9-AB12-F7BCBF283385}" srcOrd="3" destOrd="0" presId="urn:microsoft.com/office/officeart/2018/2/layout/IconVerticalSolidList"/>
    <dgm:cxn modelId="{2327FABB-BEAD-47E2-94D1-4FE0B1E91167}" type="presParOf" srcId="{892B8D7D-F1C9-494D-AA9F-F1917C7864F8}" destId="{3841565D-5C41-47EE-AB8C-D9CABBA69DE0}" srcOrd="5" destOrd="0" presId="urn:microsoft.com/office/officeart/2018/2/layout/IconVerticalSolidList"/>
    <dgm:cxn modelId="{98710CEA-38DF-4463-BA44-31C6E986BDA7}" type="presParOf" srcId="{892B8D7D-F1C9-494D-AA9F-F1917C7864F8}" destId="{8F3C24EB-2BCE-42C4-8452-14C00C690731}" srcOrd="6" destOrd="0" presId="urn:microsoft.com/office/officeart/2018/2/layout/IconVerticalSolidList"/>
    <dgm:cxn modelId="{960DF716-6715-43F1-BFA4-861EABA7CEBE}" type="presParOf" srcId="{8F3C24EB-2BCE-42C4-8452-14C00C690731}" destId="{2B9D9317-3638-4C4B-98E6-217B03D79955}" srcOrd="0" destOrd="0" presId="urn:microsoft.com/office/officeart/2018/2/layout/IconVerticalSolidList"/>
    <dgm:cxn modelId="{F3B85E7F-098B-4B77-9327-6D0286E2F18F}" type="presParOf" srcId="{8F3C24EB-2BCE-42C4-8452-14C00C690731}" destId="{A50ABFB0-34A1-42AD-95C6-A7C9CDC1B0A9}" srcOrd="1" destOrd="0" presId="urn:microsoft.com/office/officeart/2018/2/layout/IconVerticalSolidList"/>
    <dgm:cxn modelId="{2130DEC3-7E92-464D-856A-3DE7BFB4C740}" type="presParOf" srcId="{8F3C24EB-2BCE-42C4-8452-14C00C690731}" destId="{349CA3C3-B1DA-43DD-9BAB-AB452A3BBE5C}" srcOrd="2" destOrd="0" presId="urn:microsoft.com/office/officeart/2018/2/layout/IconVerticalSolidList"/>
    <dgm:cxn modelId="{9B307EE3-8903-4F69-A6B3-9C2D8B2A5CDF}" type="presParOf" srcId="{8F3C24EB-2BCE-42C4-8452-14C00C690731}" destId="{0B16D65A-E8C4-4E1F-BF5A-8BCDD18009E5}" srcOrd="3" destOrd="0" presId="urn:microsoft.com/office/officeart/2018/2/layout/IconVerticalSolidList"/>
    <dgm:cxn modelId="{8593D4B1-96B4-4823-AE4A-9462BA47A5B5}" type="presParOf" srcId="{892B8D7D-F1C9-494D-AA9F-F1917C7864F8}" destId="{EAFB127F-4556-4C0E-9E42-9F82E5570546}" srcOrd="7" destOrd="0" presId="urn:microsoft.com/office/officeart/2018/2/layout/IconVerticalSolidList"/>
    <dgm:cxn modelId="{A5269A65-2C34-4059-8898-A0F4D077AEC9}" type="presParOf" srcId="{892B8D7D-F1C9-494D-AA9F-F1917C7864F8}" destId="{481A8BFD-6C76-433C-8042-B207A72DB092}" srcOrd="8" destOrd="0" presId="urn:microsoft.com/office/officeart/2018/2/layout/IconVerticalSolidList"/>
    <dgm:cxn modelId="{F83C4309-E32F-4229-B6EC-52632FDE69C8}" type="presParOf" srcId="{481A8BFD-6C76-433C-8042-B207A72DB092}" destId="{DDC52091-2E52-4D6C-ADCB-E6768220864B}" srcOrd="0" destOrd="0" presId="urn:microsoft.com/office/officeart/2018/2/layout/IconVerticalSolidList"/>
    <dgm:cxn modelId="{71D8557B-3896-4884-8353-226858A1B946}" type="presParOf" srcId="{481A8BFD-6C76-433C-8042-B207A72DB092}" destId="{4DD8B536-A7F6-4312-929F-7D5E5F34C604}" srcOrd="1" destOrd="0" presId="urn:microsoft.com/office/officeart/2018/2/layout/IconVerticalSolidList"/>
    <dgm:cxn modelId="{B5D4E257-60F6-48E0-B0E8-2E9219815500}" type="presParOf" srcId="{481A8BFD-6C76-433C-8042-B207A72DB092}" destId="{989C549C-42D0-452D-836C-A42356AB303E}" srcOrd="2" destOrd="0" presId="urn:microsoft.com/office/officeart/2018/2/layout/IconVerticalSolidList"/>
    <dgm:cxn modelId="{A993ED0D-B98F-4423-B048-1C4E27AFAD25}" type="presParOf" srcId="{481A8BFD-6C76-433C-8042-B207A72DB092}" destId="{974FEF0C-7286-4F6F-8DA4-BC08BBEEED5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EFC71A-5F4D-4DC2-B882-5DF3D12E152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3376082-2E82-4227-AA78-32921A310C0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2000" err="1">
              <a:latin typeface="Arial Narrow"/>
            </a:rPr>
            <a:t>The</a:t>
          </a:r>
          <a:r>
            <a:rPr lang="fi-FI" sz="2000">
              <a:latin typeface="Arial Narrow"/>
            </a:rPr>
            <a:t> </a:t>
          </a:r>
          <a:r>
            <a:rPr lang="fi-FI" sz="2000" err="1">
              <a:latin typeface="Arial Narrow"/>
            </a:rPr>
            <a:t>teacher</a:t>
          </a:r>
          <a:r>
            <a:rPr lang="fi-FI" sz="2000">
              <a:latin typeface="Arial Narrow"/>
            </a:rPr>
            <a:t> </a:t>
          </a:r>
          <a:r>
            <a:rPr lang="fi-FI" sz="2000" err="1">
              <a:latin typeface="Arial Narrow"/>
            </a:rPr>
            <a:t>creates</a:t>
          </a:r>
          <a:r>
            <a:rPr lang="fi-FI" sz="2000">
              <a:latin typeface="Arial Narrow"/>
            </a:rPr>
            <a:t> </a:t>
          </a:r>
          <a:r>
            <a:rPr lang="fi-FI" sz="2000" err="1">
              <a:latin typeface="Arial Narrow"/>
            </a:rPr>
            <a:t>the</a:t>
          </a:r>
          <a:r>
            <a:rPr lang="fi-FI" sz="2000">
              <a:latin typeface="Arial Narrow"/>
            </a:rPr>
            <a:t> </a:t>
          </a:r>
          <a:r>
            <a:rPr lang="fi-FI" sz="2000" err="1">
              <a:latin typeface="Arial Narrow"/>
            </a:rPr>
            <a:t>exam</a:t>
          </a:r>
          <a:r>
            <a:rPr lang="fi-FI" sz="2000">
              <a:latin typeface="Arial Narrow"/>
            </a:rPr>
            <a:t> </a:t>
          </a:r>
          <a:r>
            <a:rPr lang="fi-FI" sz="2000" err="1">
              <a:latin typeface="Arial Narrow"/>
            </a:rPr>
            <a:t>normally</a:t>
          </a:r>
          <a:r>
            <a:rPr lang="fi-FI" sz="2000">
              <a:latin typeface="Arial Narrow"/>
            </a:rPr>
            <a:t> and </a:t>
          </a:r>
          <a:r>
            <a:rPr lang="fi-FI" sz="2000" err="1">
              <a:latin typeface="Arial Narrow"/>
            </a:rPr>
            <a:t>adds</a:t>
          </a:r>
          <a:r>
            <a:rPr lang="fi-FI" sz="2000">
              <a:latin typeface="Arial Narrow"/>
            </a:rPr>
            <a:t> </a:t>
          </a:r>
          <a:r>
            <a:rPr lang="fi-FI" sz="2000" err="1">
              <a:latin typeface="Arial Narrow"/>
            </a:rPr>
            <a:t>the</a:t>
          </a:r>
          <a:r>
            <a:rPr lang="fi-FI" sz="2000">
              <a:latin typeface="Arial Narrow"/>
            </a:rPr>
            <a:t> </a:t>
          </a:r>
          <a:r>
            <a:rPr lang="fi-FI" sz="2000" err="1">
              <a:latin typeface="Arial Narrow"/>
            </a:rPr>
            <a:t>exam</a:t>
          </a:r>
          <a:r>
            <a:rPr lang="fi-FI" sz="2000">
              <a:latin typeface="Arial Narrow"/>
            </a:rPr>
            <a:t> </a:t>
          </a:r>
          <a:r>
            <a:rPr lang="fi-FI" sz="2000" err="1">
              <a:latin typeface="Arial Narrow"/>
            </a:rPr>
            <a:t>event</a:t>
          </a:r>
          <a:r>
            <a:rPr lang="fi-FI" sz="2000">
              <a:latin typeface="Arial Narrow"/>
            </a:rPr>
            <a:t>(s).</a:t>
          </a:r>
          <a:endParaRPr lang="en-US" sz="2000"/>
        </a:p>
      </dgm:t>
    </dgm:pt>
    <dgm:pt modelId="{222606D7-B4B2-4C26-96DB-FABC21880C2F}" type="parTrans" cxnId="{97014A7E-90C6-4CE7-AB96-95FAE9ED6E2D}">
      <dgm:prSet/>
      <dgm:spPr/>
      <dgm:t>
        <a:bodyPr/>
        <a:lstStyle/>
        <a:p>
          <a:endParaRPr lang="en-US"/>
        </a:p>
      </dgm:t>
    </dgm:pt>
    <dgm:pt modelId="{32E5049C-50DD-4A0E-B207-EBC86998FC2C}" type="sibTrans" cxnId="{97014A7E-90C6-4CE7-AB96-95FAE9ED6E2D}">
      <dgm:prSet/>
      <dgm:spPr/>
      <dgm:t>
        <a:bodyPr/>
        <a:lstStyle/>
        <a:p>
          <a:endParaRPr lang="en-US"/>
        </a:p>
      </dgm:t>
    </dgm:pt>
    <dgm:pt modelId="{B595E17E-9940-4065-BCFB-BB86838352F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2000" err="1">
              <a:latin typeface="Arial Narrow"/>
            </a:rPr>
            <a:t>The</a:t>
          </a:r>
          <a:r>
            <a:rPr lang="fi-FI" sz="2000">
              <a:latin typeface="Arial Narrow"/>
            </a:rPr>
            <a:t> </a:t>
          </a:r>
          <a:r>
            <a:rPr lang="fi-FI" sz="2000" err="1"/>
            <a:t>student</a:t>
          </a:r>
          <a:r>
            <a:rPr lang="fi-FI" sz="2000"/>
            <a:t> </a:t>
          </a:r>
          <a:r>
            <a:rPr lang="fi-FI" sz="2000" err="1"/>
            <a:t>logs</a:t>
          </a:r>
          <a:r>
            <a:rPr lang="fi-FI" sz="2000"/>
            <a:t> in to EXAM </a:t>
          </a:r>
          <a:r>
            <a:rPr lang="fi-FI" sz="2000" err="1"/>
            <a:t>with</a:t>
          </a:r>
          <a:r>
            <a:rPr lang="fi-FI" sz="2000"/>
            <a:t> </a:t>
          </a:r>
          <a:r>
            <a:rPr lang="fi-FI" sz="2000" err="1"/>
            <a:t>own</a:t>
          </a:r>
          <a:r>
            <a:rPr lang="fi-FI" sz="2000"/>
            <a:t> </a:t>
          </a:r>
          <a:r>
            <a:rPr lang="fi-FI" sz="2000" err="1"/>
            <a:t>device</a:t>
          </a:r>
          <a:r>
            <a:rPr lang="fi-FI" sz="2000"/>
            <a:t> and </a:t>
          </a:r>
          <a:r>
            <a:rPr lang="fi-FI" sz="2000" err="1"/>
            <a:t>the</a:t>
          </a:r>
          <a:r>
            <a:rPr lang="fi-FI" sz="2000"/>
            <a:t> </a:t>
          </a:r>
          <a:r>
            <a:rPr lang="fi-FI" sz="2000" err="1"/>
            <a:t>exam</a:t>
          </a:r>
          <a:r>
            <a:rPr lang="fi-FI" sz="2000"/>
            <a:t> </a:t>
          </a:r>
          <a:r>
            <a:rPr lang="fi-FI" sz="2000" err="1"/>
            <a:t>opens</a:t>
          </a:r>
          <a:r>
            <a:rPr lang="fi-FI" sz="2000"/>
            <a:t> </a:t>
          </a:r>
          <a:r>
            <a:rPr lang="fi-FI" sz="2000" err="1"/>
            <a:t>when</a:t>
          </a:r>
          <a:r>
            <a:rPr lang="fi-FI" sz="2000"/>
            <a:t> </a:t>
          </a:r>
          <a:r>
            <a:rPr lang="fi-FI" sz="2000" err="1"/>
            <a:t>the</a:t>
          </a:r>
          <a:r>
            <a:rPr lang="fi-FI" sz="2000"/>
            <a:t> </a:t>
          </a:r>
          <a:r>
            <a:rPr lang="fi-FI" sz="2000" err="1"/>
            <a:t>exam</a:t>
          </a:r>
          <a:r>
            <a:rPr lang="fi-FI" sz="2000"/>
            <a:t> </a:t>
          </a:r>
          <a:r>
            <a:rPr lang="fi-FI" sz="2000" err="1"/>
            <a:t>event</a:t>
          </a:r>
          <a:r>
            <a:rPr lang="fi-FI" sz="2000"/>
            <a:t> </a:t>
          </a:r>
          <a:r>
            <a:rPr lang="fi-FI" sz="2000" err="1"/>
            <a:t>starts</a:t>
          </a:r>
          <a:r>
            <a:rPr lang="fi-FI" sz="2000">
              <a:latin typeface="Arial Narrow"/>
            </a:rPr>
            <a:t>.</a:t>
          </a:r>
          <a:endParaRPr lang="fi-FI" sz="2000"/>
        </a:p>
      </dgm:t>
    </dgm:pt>
    <dgm:pt modelId="{819E0868-8938-4102-B2D8-1EA3E21616E0}" type="parTrans" cxnId="{488DA9C4-2951-4BFB-B799-1E7BBECC56E4}">
      <dgm:prSet/>
      <dgm:spPr/>
      <dgm:t>
        <a:bodyPr/>
        <a:lstStyle/>
        <a:p>
          <a:endParaRPr lang="en-US"/>
        </a:p>
      </dgm:t>
    </dgm:pt>
    <dgm:pt modelId="{6A90A942-73D0-45DC-A685-A77069CDB540}" type="sibTrans" cxnId="{488DA9C4-2951-4BFB-B799-1E7BBECC56E4}">
      <dgm:prSet/>
      <dgm:spPr/>
      <dgm:t>
        <a:bodyPr/>
        <a:lstStyle/>
        <a:p>
          <a:endParaRPr lang="en-US"/>
        </a:p>
      </dgm:t>
    </dgm:pt>
    <dgm:pt modelId="{CF63EF13-861E-42B0-9C52-A996A635A69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2000" err="1"/>
            <a:t>The</a:t>
          </a:r>
          <a:r>
            <a:rPr lang="fi-FI" sz="2000"/>
            <a:t> </a:t>
          </a:r>
          <a:r>
            <a:rPr lang="fi-FI" sz="2000" err="1"/>
            <a:t>student</a:t>
          </a:r>
          <a:r>
            <a:rPr lang="fi-FI" sz="2000"/>
            <a:t> </a:t>
          </a:r>
          <a:r>
            <a:rPr lang="fi-FI" sz="2000" err="1"/>
            <a:t>can</a:t>
          </a:r>
          <a:r>
            <a:rPr lang="fi-FI" sz="2000"/>
            <a:t> </a:t>
          </a:r>
          <a:r>
            <a:rPr lang="fi-FI" sz="2000" err="1"/>
            <a:t>use</a:t>
          </a:r>
          <a:r>
            <a:rPr lang="fi-FI" sz="2000"/>
            <a:t> </a:t>
          </a:r>
          <a:r>
            <a:rPr lang="fi-FI" sz="2000" err="1"/>
            <a:t>all</a:t>
          </a:r>
          <a:r>
            <a:rPr lang="fi-FI" sz="2000"/>
            <a:t> </a:t>
          </a:r>
          <a:r>
            <a:rPr lang="fi-FI" sz="2000" err="1"/>
            <a:t>resources</a:t>
          </a:r>
          <a:r>
            <a:rPr lang="fi-FI" sz="2000"/>
            <a:t> of </a:t>
          </a:r>
          <a:r>
            <a:rPr lang="fi-FI" sz="2000" err="1"/>
            <a:t>the</a:t>
          </a:r>
          <a:r>
            <a:rPr lang="fi-FI" sz="2000"/>
            <a:t> </a:t>
          </a:r>
          <a:r>
            <a:rPr lang="fi-FI" sz="2000" err="1"/>
            <a:t>device</a:t>
          </a:r>
          <a:r>
            <a:rPr lang="fi-FI" sz="2000"/>
            <a:t> and </a:t>
          </a:r>
          <a:r>
            <a:rPr lang="fi-FI" sz="2000" err="1"/>
            <a:t>has</a:t>
          </a:r>
          <a:r>
            <a:rPr lang="fi-FI" sz="2000"/>
            <a:t> </a:t>
          </a:r>
          <a:r>
            <a:rPr lang="fi-FI" sz="2000" err="1"/>
            <a:t>access</a:t>
          </a:r>
          <a:r>
            <a:rPr lang="fi-FI" sz="2000"/>
            <a:t> to </a:t>
          </a:r>
          <a:r>
            <a:rPr lang="fi-FI" sz="2000" err="1"/>
            <a:t>the</a:t>
          </a:r>
          <a:r>
            <a:rPr lang="fi-FI" sz="2000"/>
            <a:t> internet.</a:t>
          </a:r>
          <a:endParaRPr lang="en-US" sz="2000"/>
        </a:p>
      </dgm:t>
    </dgm:pt>
    <dgm:pt modelId="{C1F68E63-9BCB-465A-86DE-CD5F8EA3D848}" type="parTrans" cxnId="{63D957A0-1B09-4491-A364-B50F67E502B3}">
      <dgm:prSet/>
      <dgm:spPr/>
      <dgm:t>
        <a:bodyPr/>
        <a:lstStyle/>
        <a:p>
          <a:endParaRPr lang="en-US"/>
        </a:p>
      </dgm:t>
    </dgm:pt>
    <dgm:pt modelId="{39359723-063D-4C3A-9EDC-B4B0589A11C9}" type="sibTrans" cxnId="{63D957A0-1B09-4491-A364-B50F67E502B3}">
      <dgm:prSet/>
      <dgm:spPr/>
      <dgm:t>
        <a:bodyPr/>
        <a:lstStyle/>
        <a:p>
          <a:endParaRPr lang="en-US"/>
        </a:p>
      </dgm:t>
    </dgm:pt>
    <dgm:pt modelId="{5F4D6878-90A6-49ED-80E6-399A39A40B2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2000" err="1">
              <a:latin typeface="Arial Narrow"/>
            </a:rPr>
            <a:t>The</a:t>
          </a:r>
          <a:r>
            <a:rPr lang="fi-FI" sz="2000">
              <a:latin typeface="Arial Narrow"/>
            </a:rPr>
            <a:t> </a:t>
          </a:r>
          <a:r>
            <a:rPr lang="fi-FI" sz="2000" err="1">
              <a:latin typeface="Arial Narrow"/>
            </a:rPr>
            <a:t>student</a:t>
          </a:r>
          <a:r>
            <a:rPr lang="fi-FI" sz="2000">
              <a:latin typeface="Arial Narrow"/>
            </a:rPr>
            <a:t> </a:t>
          </a:r>
          <a:r>
            <a:rPr lang="fi-FI" sz="2000" err="1">
              <a:latin typeface="Arial Narrow"/>
            </a:rPr>
            <a:t>registers</a:t>
          </a:r>
          <a:r>
            <a:rPr lang="fi-FI" sz="2000">
              <a:latin typeface="Arial Narrow"/>
            </a:rPr>
            <a:t> for </a:t>
          </a:r>
          <a:r>
            <a:rPr lang="fi-FI" sz="2000" err="1">
              <a:latin typeface="Arial Narrow"/>
            </a:rPr>
            <a:t>the</a:t>
          </a:r>
          <a:r>
            <a:rPr lang="fi-FI" sz="2000">
              <a:latin typeface="Arial Narrow"/>
            </a:rPr>
            <a:t> </a:t>
          </a:r>
          <a:r>
            <a:rPr lang="fi-FI" sz="2000" err="1">
              <a:latin typeface="Arial Narrow"/>
            </a:rPr>
            <a:t>exam</a:t>
          </a:r>
          <a:r>
            <a:rPr lang="fi-FI" sz="2000">
              <a:latin typeface="Arial Narrow"/>
            </a:rPr>
            <a:t> </a:t>
          </a:r>
          <a:r>
            <a:rPr lang="fi-FI" sz="2000" err="1">
              <a:latin typeface="Arial Narrow"/>
            </a:rPr>
            <a:t>event</a:t>
          </a:r>
          <a:r>
            <a:rPr lang="fi-FI" sz="2000">
              <a:latin typeface="Arial Narrow"/>
            </a:rPr>
            <a:t>.</a:t>
          </a:r>
          <a:endParaRPr lang="fi-FI" sz="2000"/>
        </a:p>
      </dgm:t>
    </dgm:pt>
    <dgm:pt modelId="{EE2E3A33-2EB2-4A2F-BDE9-4B838FD86074}" type="parTrans" cxnId="{A1A2D538-3B28-48C0-A84F-04D7BF054507}">
      <dgm:prSet/>
      <dgm:spPr/>
      <dgm:t>
        <a:bodyPr/>
        <a:lstStyle/>
        <a:p>
          <a:endParaRPr lang="en-US"/>
        </a:p>
      </dgm:t>
    </dgm:pt>
    <dgm:pt modelId="{58C45CA8-CF26-4676-B287-60BD41904878}" type="sibTrans" cxnId="{A1A2D538-3B28-48C0-A84F-04D7BF054507}">
      <dgm:prSet/>
      <dgm:spPr/>
      <dgm:t>
        <a:bodyPr/>
        <a:lstStyle/>
        <a:p>
          <a:endParaRPr lang="en-US"/>
        </a:p>
      </dgm:t>
    </dgm:pt>
    <dgm:pt modelId="{892B8D7D-F1C9-494D-AA9F-F1917C7864F8}" type="pres">
      <dgm:prSet presAssocID="{E5EFC71A-5F4D-4DC2-B882-5DF3D12E152A}" presName="root" presStyleCnt="0">
        <dgm:presLayoutVars>
          <dgm:dir/>
          <dgm:resizeHandles val="exact"/>
        </dgm:presLayoutVars>
      </dgm:prSet>
      <dgm:spPr/>
    </dgm:pt>
    <dgm:pt modelId="{1328B28D-6332-4C36-B790-E22992B4D1DF}" type="pres">
      <dgm:prSet presAssocID="{13376082-2E82-4227-AA78-32921A310C09}" presName="compNode" presStyleCnt="0"/>
      <dgm:spPr/>
    </dgm:pt>
    <dgm:pt modelId="{A30790B9-763E-417F-A008-269B9649A34E}" type="pres">
      <dgm:prSet presAssocID="{13376082-2E82-4227-AA78-32921A310C09}" presName="bgRect" presStyleLbl="bgShp" presStyleIdx="0" presStyleCnt="4" custScaleY="138106"/>
      <dgm:spPr/>
    </dgm:pt>
    <dgm:pt modelId="{9D4D43CC-C383-4A1D-923F-9AE872636424}" type="pres">
      <dgm:prSet presAssocID="{13376082-2E82-4227-AA78-32921A310C09}" presName="iconRect" presStyleLbl="node1" presStyleIdx="0" presStyleCnt="4" custScaleX="164780" custScaleY="18695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90792669-4915-479E-A81D-D71C95B0CCEA}" type="pres">
      <dgm:prSet presAssocID="{13376082-2E82-4227-AA78-32921A310C09}" presName="spaceRect" presStyleCnt="0"/>
      <dgm:spPr/>
    </dgm:pt>
    <dgm:pt modelId="{2F89CB50-5D40-4E76-86DB-6024F1830AF5}" type="pres">
      <dgm:prSet presAssocID="{13376082-2E82-4227-AA78-32921A310C09}" presName="parTx" presStyleLbl="revTx" presStyleIdx="0" presStyleCnt="4">
        <dgm:presLayoutVars>
          <dgm:chMax val="0"/>
          <dgm:chPref val="0"/>
        </dgm:presLayoutVars>
      </dgm:prSet>
      <dgm:spPr/>
    </dgm:pt>
    <dgm:pt modelId="{682AC9DC-1018-4582-9683-D0B59D9BDE5B}" type="pres">
      <dgm:prSet presAssocID="{32E5049C-50DD-4A0E-B207-EBC86998FC2C}" presName="sibTrans" presStyleCnt="0"/>
      <dgm:spPr/>
    </dgm:pt>
    <dgm:pt modelId="{93165144-DC35-4CCA-B1C6-D525A8F03046}" type="pres">
      <dgm:prSet presAssocID="{5F4D6878-90A6-49ED-80E6-399A39A40B28}" presName="compNode" presStyleCnt="0"/>
      <dgm:spPr/>
    </dgm:pt>
    <dgm:pt modelId="{C97404D2-C3D8-42D2-A3B1-420B66B91EFC}" type="pres">
      <dgm:prSet presAssocID="{5F4D6878-90A6-49ED-80E6-399A39A40B28}" presName="bgRect" presStyleLbl="bgShp" presStyleIdx="1" presStyleCnt="4"/>
      <dgm:spPr/>
    </dgm:pt>
    <dgm:pt modelId="{0925EE83-BC36-483A-8423-9D0B654DFC99}" type="pres">
      <dgm:prSet presAssocID="{5F4D6878-90A6-49ED-80E6-399A39A40B28}" presName="iconRect" presStyleLbl="node1" presStyleIdx="1" presStyleCnt="4" custScaleX="161148" custScaleY="15621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mer"/>
        </a:ext>
      </dgm:extLst>
    </dgm:pt>
    <dgm:pt modelId="{11E5E564-3852-4C0B-BB7C-7DFB5A722A84}" type="pres">
      <dgm:prSet presAssocID="{5F4D6878-90A6-49ED-80E6-399A39A40B28}" presName="spaceRect" presStyleCnt="0"/>
      <dgm:spPr/>
    </dgm:pt>
    <dgm:pt modelId="{B2F5E12E-3D39-45A9-AB12-F7BCBF283385}" type="pres">
      <dgm:prSet presAssocID="{5F4D6878-90A6-49ED-80E6-399A39A40B28}" presName="parTx" presStyleLbl="revTx" presStyleIdx="1" presStyleCnt="4">
        <dgm:presLayoutVars>
          <dgm:chMax val="0"/>
          <dgm:chPref val="0"/>
        </dgm:presLayoutVars>
      </dgm:prSet>
      <dgm:spPr/>
    </dgm:pt>
    <dgm:pt modelId="{3841565D-5C41-47EE-AB8C-D9CABBA69DE0}" type="pres">
      <dgm:prSet presAssocID="{58C45CA8-CF26-4676-B287-60BD41904878}" presName="sibTrans" presStyleCnt="0"/>
      <dgm:spPr/>
    </dgm:pt>
    <dgm:pt modelId="{8F3C24EB-2BCE-42C4-8452-14C00C690731}" type="pres">
      <dgm:prSet presAssocID="{B595E17E-9940-4065-BCFB-BB86838352F0}" presName="compNode" presStyleCnt="0"/>
      <dgm:spPr/>
    </dgm:pt>
    <dgm:pt modelId="{2B9D9317-3638-4C4B-98E6-217B03D79955}" type="pres">
      <dgm:prSet presAssocID="{B595E17E-9940-4065-BCFB-BB86838352F0}" presName="bgRect" presStyleLbl="bgShp" presStyleIdx="2" presStyleCnt="4" custScaleY="229373"/>
      <dgm:spPr/>
    </dgm:pt>
    <dgm:pt modelId="{A50ABFB0-34A1-42AD-95C6-A7C9CDC1B0A9}" type="pres">
      <dgm:prSet presAssocID="{B595E17E-9940-4065-BCFB-BB86838352F0}" presName="iconRect" presStyleLbl="node1" presStyleIdx="2" presStyleCnt="4" custScaleX="156210" custScaleY="13442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rglass"/>
        </a:ext>
      </dgm:extLst>
    </dgm:pt>
    <dgm:pt modelId="{349CA3C3-B1DA-43DD-9BAB-AB452A3BBE5C}" type="pres">
      <dgm:prSet presAssocID="{B595E17E-9940-4065-BCFB-BB86838352F0}" presName="spaceRect" presStyleCnt="0"/>
      <dgm:spPr/>
    </dgm:pt>
    <dgm:pt modelId="{0B16D65A-E8C4-4E1F-BF5A-8BCDD18009E5}" type="pres">
      <dgm:prSet presAssocID="{B595E17E-9940-4065-BCFB-BB86838352F0}" presName="parTx" presStyleLbl="revTx" presStyleIdx="2" presStyleCnt="4">
        <dgm:presLayoutVars>
          <dgm:chMax val="0"/>
          <dgm:chPref val="0"/>
        </dgm:presLayoutVars>
      </dgm:prSet>
      <dgm:spPr/>
    </dgm:pt>
    <dgm:pt modelId="{EAFB127F-4556-4C0E-9E42-9F82E5570546}" type="pres">
      <dgm:prSet presAssocID="{6A90A942-73D0-45DC-A685-A77069CDB540}" presName="sibTrans" presStyleCnt="0"/>
      <dgm:spPr/>
    </dgm:pt>
    <dgm:pt modelId="{481A8BFD-6C76-433C-8042-B207A72DB092}" type="pres">
      <dgm:prSet presAssocID="{CF63EF13-861E-42B0-9C52-A996A635A69B}" presName="compNode" presStyleCnt="0"/>
      <dgm:spPr/>
    </dgm:pt>
    <dgm:pt modelId="{DDC52091-2E52-4D6C-ADCB-E6768220864B}" type="pres">
      <dgm:prSet presAssocID="{CF63EF13-861E-42B0-9C52-A996A635A69B}" presName="bgRect" presStyleLbl="bgShp" presStyleIdx="3" presStyleCnt="4" custScaleY="169329"/>
      <dgm:spPr/>
    </dgm:pt>
    <dgm:pt modelId="{4DD8B536-A7F6-4312-929F-7D5E5F34C604}" type="pres">
      <dgm:prSet presAssocID="{CF63EF13-861E-42B0-9C52-A996A635A69B}" presName="iconRect" presStyleLbl="node1" presStyleIdx="3" presStyleCnt="4" custScaleX="146723" custScaleY="147013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989C549C-42D0-452D-836C-A42356AB303E}" type="pres">
      <dgm:prSet presAssocID="{CF63EF13-861E-42B0-9C52-A996A635A69B}" presName="spaceRect" presStyleCnt="0"/>
      <dgm:spPr/>
    </dgm:pt>
    <dgm:pt modelId="{974FEF0C-7286-4F6F-8DA4-BC08BBEEED5A}" type="pres">
      <dgm:prSet presAssocID="{CF63EF13-861E-42B0-9C52-A996A635A69B}" presName="parTx" presStyleLbl="revTx" presStyleIdx="3" presStyleCnt="4" custLinFactNeighborX="-261" custLinFactNeighborY="-15253">
        <dgm:presLayoutVars>
          <dgm:chMax val="0"/>
          <dgm:chPref val="0"/>
        </dgm:presLayoutVars>
      </dgm:prSet>
      <dgm:spPr/>
    </dgm:pt>
  </dgm:ptLst>
  <dgm:cxnLst>
    <dgm:cxn modelId="{A1A2D538-3B28-48C0-A84F-04D7BF054507}" srcId="{E5EFC71A-5F4D-4DC2-B882-5DF3D12E152A}" destId="{5F4D6878-90A6-49ED-80E6-399A39A40B28}" srcOrd="1" destOrd="0" parTransId="{EE2E3A33-2EB2-4A2F-BDE9-4B838FD86074}" sibTransId="{58C45CA8-CF26-4676-B287-60BD41904878}"/>
    <dgm:cxn modelId="{443DB867-B430-47B0-802C-AFAA9DA49416}" type="presOf" srcId="{CF63EF13-861E-42B0-9C52-A996A635A69B}" destId="{974FEF0C-7286-4F6F-8DA4-BC08BBEEED5A}" srcOrd="0" destOrd="0" presId="urn:microsoft.com/office/officeart/2018/2/layout/IconVerticalSolidList"/>
    <dgm:cxn modelId="{C6483E6A-1BEE-4A3C-A1DC-5AFC4DD5CB2B}" type="presOf" srcId="{B595E17E-9940-4065-BCFB-BB86838352F0}" destId="{0B16D65A-E8C4-4E1F-BF5A-8BCDD18009E5}" srcOrd="0" destOrd="0" presId="urn:microsoft.com/office/officeart/2018/2/layout/IconVerticalSolidList"/>
    <dgm:cxn modelId="{97014A7E-90C6-4CE7-AB96-95FAE9ED6E2D}" srcId="{E5EFC71A-5F4D-4DC2-B882-5DF3D12E152A}" destId="{13376082-2E82-4227-AA78-32921A310C09}" srcOrd="0" destOrd="0" parTransId="{222606D7-B4B2-4C26-96DB-FABC21880C2F}" sibTransId="{32E5049C-50DD-4A0E-B207-EBC86998FC2C}"/>
    <dgm:cxn modelId="{E23A449B-5FFC-4740-A7B8-91C9F7DA06C2}" type="presOf" srcId="{13376082-2E82-4227-AA78-32921A310C09}" destId="{2F89CB50-5D40-4E76-86DB-6024F1830AF5}" srcOrd="0" destOrd="0" presId="urn:microsoft.com/office/officeart/2018/2/layout/IconVerticalSolidList"/>
    <dgm:cxn modelId="{0C3DAE9B-D0D4-4DA6-A81A-177293A2038B}" type="presOf" srcId="{5F4D6878-90A6-49ED-80E6-399A39A40B28}" destId="{B2F5E12E-3D39-45A9-AB12-F7BCBF283385}" srcOrd="0" destOrd="0" presId="urn:microsoft.com/office/officeart/2018/2/layout/IconVerticalSolidList"/>
    <dgm:cxn modelId="{63D957A0-1B09-4491-A364-B50F67E502B3}" srcId="{E5EFC71A-5F4D-4DC2-B882-5DF3D12E152A}" destId="{CF63EF13-861E-42B0-9C52-A996A635A69B}" srcOrd="3" destOrd="0" parTransId="{C1F68E63-9BCB-465A-86DE-CD5F8EA3D848}" sibTransId="{39359723-063D-4C3A-9EDC-B4B0589A11C9}"/>
    <dgm:cxn modelId="{488DA9C4-2951-4BFB-B799-1E7BBECC56E4}" srcId="{E5EFC71A-5F4D-4DC2-B882-5DF3D12E152A}" destId="{B595E17E-9940-4065-BCFB-BB86838352F0}" srcOrd="2" destOrd="0" parTransId="{819E0868-8938-4102-B2D8-1EA3E21616E0}" sibTransId="{6A90A942-73D0-45DC-A685-A77069CDB540}"/>
    <dgm:cxn modelId="{EBFF2DF9-5634-4A45-AE0F-AD42A508F4DB}" type="presOf" srcId="{E5EFC71A-5F4D-4DC2-B882-5DF3D12E152A}" destId="{892B8D7D-F1C9-494D-AA9F-F1917C7864F8}" srcOrd="0" destOrd="0" presId="urn:microsoft.com/office/officeart/2018/2/layout/IconVerticalSolidList"/>
    <dgm:cxn modelId="{27D5923B-42DC-4E3F-B9DB-33E86F96AC4F}" type="presParOf" srcId="{892B8D7D-F1C9-494D-AA9F-F1917C7864F8}" destId="{1328B28D-6332-4C36-B790-E22992B4D1DF}" srcOrd="0" destOrd="0" presId="urn:microsoft.com/office/officeart/2018/2/layout/IconVerticalSolidList"/>
    <dgm:cxn modelId="{143DB64B-51E1-4234-9DD4-8580858A3FB1}" type="presParOf" srcId="{1328B28D-6332-4C36-B790-E22992B4D1DF}" destId="{A30790B9-763E-417F-A008-269B9649A34E}" srcOrd="0" destOrd="0" presId="urn:microsoft.com/office/officeart/2018/2/layout/IconVerticalSolidList"/>
    <dgm:cxn modelId="{00561C12-3C05-40D9-B330-2837D8A15A40}" type="presParOf" srcId="{1328B28D-6332-4C36-B790-E22992B4D1DF}" destId="{9D4D43CC-C383-4A1D-923F-9AE872636424}" srcOrd="1" destOrd="0" presId="urn:microsoft.com/office/officeart/2018/2/layout/IconVerticalSolidList"/>
    <dgm:cxn modelId="{A9867C61-83E3-4E5A-AB06-CBCBEA716F71}" type="presParOf" srcId="{1328B28D-6332-4C36-B790-E22992B4D1DF}" destId="{90792669-4915-479E-A81D-D71C95B0CCEA}" srcOrd="2" destOrd="0" presId="urn:microsoft.com/office/officeart/2018/2/layout/IconVerticalSolidList"/>
    <dgm:cxn modelId="{F0A47D6D-F232-448B-8D48-CD279DDD00D2}" type="presParOf" srcId="{1328B28D-6332-4C36-B790-E22992B4D1DF}" destId="{2F89CB50-5D40-4E76-86DB-6024F1830AF5}" srcOrd="3" destOrd="0" presId="urn:microsoft.com/office/officeart/2018/2/layout/IconVerticalSolidList"/>
    <dgm:cxn modelId="{560B9AB6-B755-4516-9980-92B4E2D8A4F6}" type="presParOf" srcId="{892B8D7D-F1C9-494D-AA9F-F1917C7864F8}" destId="{682AC9DC-1018-4582-9683-D0B59D9BDE5B}" srcOrd="1" destOrd="0" presId="urn:microsoft.com/office/officeart/2018/2/layout/IconVerticalSolidList"/>
    <dgm:cxn modelId="{4F5B97A6-DA5E-4E36-8407-230227652C24}" type="presParOf" srcId="{892B8D7D-F1C9-494D-AA9F-F1917C7864F8}" destId="{93165144-DC35-4CCA-B1C6-D525A8F03046}" srcOrd="2" destOrd="0" presId="urn:microsoft.com/office/officeart/2018/2/layout/IconVerticalSolidList"/>
    <dgm:cxn modelId="{14EAEFC2-9312-4A72-9F50-1C1DAD973DCE}" type="presParOf" srcId="{93165144-DC35-4CCA-B1C6-D525A8F03046}" destId="{C97404D2-C3D8-42D2-A3B1-420B66B91EFC}" srcOrd="0" destOrd="0" presId="urn:microsoft.com/office/officeart/2018/2/layout/IconVerticalSolidList"/>
    <dgm:cxn modelId="{25C15A60-6194-49D1-8DEC-582A38E9EBD7}" type="presParOf" srcId="{93165144-DC35-4CCA-B1C6-D525A8F03046}" destId="{0925EE83-BC36-483A-8423-9D0B654DFC99}" srcOrd="1" destOrd="0" presId="urn:microsoft.com/office/officeart/2018/2/layout/IconVerticalSolidList"/>
    <dgm:cxn modelId="{A9A7781D-5095-4946-B126-C3493F713CE5}" type="presParOf" srcId="{93165144-DC35-4CCA-B1C6-D525A8F03046}" destId="{11E5E564-3852-4C0B-BB7C-7DFB5A722A84}" srcOrd="2" destOrd="0" presId="urn:microsoft.com/office/officeart/2018/2/layout/IconVerticalSolidList"/>
    <dgm:cxn modelId="{968CDCB9-0B52-4A1E-8294-E38E644AFA80}" type="presParOf" srcId="{93165144-DC35-4CCA-B1C6-D525A8F03046}" destId="{B2F5E12E-3D39-45A9-AB12-F7BCBF283385}" srcOrd="3" destOrd="0" presId="urn:microsoft.com/office/officeart/2018/2/layout/IconVerticalSolidList"/>
    <dgm:cxn modelId="{6FA5A174-44C7-417E-91BE-B1FACFAE1CBD}" type="presParOf" srcId="{892B8D7D-F1C9-494D-AA9F-F1917C7864F8}" destId="{3841565D-5C41-47EE-AB8C-D9CABBA69DE0}" srcOrd="3" destOrd="0" presId="urn:microsoft.com/office/officeart/2018/2/layout/IconVerticalSolidList"/>
    <dgm:cxn modelId="{3AFFC2D1-EB5C-49CC-B279-3AAAA1726990}" type="presParOf" srcId="{892B8D7D-F1C9-494D-AA9F-F1917C7864F8}" destId="{8F3C24EB-2BCE-42C4-8452-14C00C690731}" srcOrd="4" destOrd="0" presId="urn:microsoft.com/office/officeart/2018/2/layout/IconVerticalSolidList"/>
    <dgm:cxn modelId="{0E08AEDB-E7A9-408E-B067-3B74A1DF340C}" type="presParOf" srcId="{8F3C24EB-2BCE-42C4-8452-14C00C690731}" destId="{2B9D9317-3638-4C4B-98E6-217B03D79955}" srcOrd="0" destOrd="0" presId="urn:microsoft.com/office/officeart/2018/2/layout/IconVerticalSolidList"/>
    <dgm:cxn modelId="{8734C4AF-3495-4683-8F62-095481E7EED3}" type="presParOf" srcId="{8F3C24EB-2BCE-42C4-8452-14C00C690731}" destId="{A50ABFB0-34A1-42AD-95C6-A7C9CDC1B0A9}" srcOrd="1" destOrd="0" presId="urn:microsoft.com/office/officeart/2018/2/layout/IconVerticalSolidList"/>
    <dgm:cxn modelId="{513788B0-1A8C-43F8-8648-D8DC38036C39}" type="presParOf" srcId="{8F3C24EB-2BCE-42C4-8452-14C00C690731}" destId="{349CA3C3-B1DA-43DD-9BAB-AB452A3BBE5C}" srcOrd="2" destOrd="0" presId="urn:microsoft.com/office/officeart/2018/2/layout/IconVerticalSolidList"/>
    <dgm:cxn modelId="{12D43A6B-69C7-44A5-9FBC-857A79EFF77C}" type="presParOf" srcId="{8F3C24EB-2BCE-42C4-8452-14C00C690731}" destId="{0B16D65A-E8C4-4E1F-BF5A-8BCDD18009E5}" srcOrd="3" destOrd="0" presId="urn:microsoft.com/office/officeart/2018/2/layout/IconVerticalSolidList"/>
    <dgm:cxn modelId="{A00EC0F6-00D7-4187-9834-31A9C5AC873A}" type="presParOf" srcId="{892B8D7D-F1C9-494D-AA9F-F1917C7864F8}" destId="{EAFB127F-4556-4C0E-9E42-9F82E5570546}" srcOrd="5" destOrd="0" presId="urn:microsoft.com/office/officeart/2018/2/layout/IconVerticalSolidList"/>
    <dgm:cxn modelId="{B43DAC59-56B7-44AA-A5AA-A800B55026AE}" type="presParOf" srcId="{892B8D7D-F1C9-494D-AA9F-F1917C7864F8}" destId="{481A8BFD-6C76-433C-8042-B207A72DB092}" srcOrd="6" destOrd="0" presId="urn:microsoft.com/office/officeart/2018/2/layout/IconVerticalSolidList"/>
    <dgm:cxn modelId="{85C7FC09-BE74-41B4-816E-F945133C3476}" type="presParOf" srcId="{481A8BFD-6C76-433C-8042-B207A72DB092}" destId="{DDC52091-2E52-4D6C-ADCB-E6768220864B}" srcOrd="0" destOrd="0" presId="urn:microsoft.com/office/officeart/2018/2/layout/IconVerticalSolidList"/>
    <dgm:cxn modelId="{E3C7F8C5-A496-4B7D-9EFE-5474E4E46432}" type="presParOf" srcId="{481A8BFD-6C76-433C-8042-B207A72DB092}" destId="{4DD8B536-A7F6-4312-929F-7D5E5F34C604}" srcOrd="1" destOrd="0" presId="urn:microsoft.com/office/officeart/2018/2/layout/IconVerticalSolidList"/>
    <dgm:cxn modelId="{A0AB2350-0DFC-4FAE-BEAE-A3797F22C586}" type="presParOf" srcId="{481A8BFD-6C76-433C-8042-B207A72DB092}" destId="{989C549C-42D0-452D-836C-A42356AB303E}" srcOrd="2" destOrd="0" presId="urn:microsoft.com/office/officeart/2018/2/layout/IconVerticalSolidList"/>
    <dgm:cxn modelId="{FD2CFA3A-3152-4C78-ADE2-0E833C947E19}" type="presParOf" srcId="{481A8BFD-6C76-433C-8042-B207A72DB092}" destId="{974FEF0C-7286-4F6F-8DA4-BC08BBEEED5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3EB6BB-833F-487E-88CB-3FCF49C0273C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8233BBC-419B-4D6D-94BB-94CC7C4E4B2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/>
            <a:t>How to replace the paper exams? </a:t>
          </a:r>
          <a:endParaRPr lang="en-US" sz="2400">
            <a:latin typeface="Arial Narrow"/>
          </a:endParaRPr>
        </a:p>
      </dgm:t>
    </dgm:pt>
    <dgm:pt modelId="{D693CE46-C5D4-4043-A228-9D92438DF522}" type="parTrans" cxnId="{DB81AD2F-CBEE-4CB2-8F0A-7139C355D6A4}">
      <dgm:prSet/>
      <dgm:spPr/>
      <dgm:t>
        <a:bodyPr/>
        <a:lstStyle/>
        <a:p>
          <a:endParaRPr lang="en-US"/>
        </a:p>
      </dgm:t>
    </dgm:pt>
    <dgm:pt modelId="{F58669CE-1E90-4B69-948C-D8BAD3CA3100}" type="sibTrans" cxnId="{DB81AD2F-CBEE-4CB2-8F0A-7139C355D6A4}">
      <dgm:prSet/>
      <dgm:spPr/>
      <dgm:t>
        <a:bodyPr/>
        <a:lstStyle/>
        <a:p>
          <a:endParaRPr lang="en-US"/>
        </a:p>
      </dgm:t>
    </dgm:pt>
    <dgm:pt modelId="{D9723E14-FB6B-4CA5-9F67-4289B5B76C2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/>
            <a:t>What is the role of the</a:t>
          </a:r>
          <a:r>
            <a:rPr lang="en-US" sz="2400">
              <a:latin typeface="Arial Narrow"/>
            </a:rPr>
            <a:t> BYOD</a:t>
          </a:r>
          <a:r>
            <a:rPr lang="en-US" sz="2400"/>
            <a:t> exams in EXAM?</a:t>
          </a:r>
        </a:p>
      </dgm:t>
    </dgm:pt>
    <dgm:pt modelId="{972053D3-E0B2-4B9A-8314-6ECC89125A0A}" type="parTrans" cxnId="{0EF35616-A73A-41E4-9AFC-B01253368834}">
      <dgm:prSet/>
      <dgm:spPr/>
      <dgm:t>
        <a:bodyPr/>
        <a:lstStyle/>
        <a:p>
          <a:endParaRPr lang="en-US"/>
        </a:p>
      </dgm:t>
    </dgm:pt>
    <dgm:pt modelId="{1349D808-D134-40E3-9765-621F1726DA61}" type="sibTrans" cxnId="{0EF35616-A73A-41E4-9AFC-B01253368834}">
      <dgm:prSet/>
      <dgm:spPr/>
      <dgm:t>
        <a:bodyPr/>
        <a:lstStyle/>
        <a:p>
          <a:endParaRPr lang="en-US"/>
        </a:p>
      </dgm:t>
    </dgm:pt>
    <dgm:pt modelId="{917D7348-7B13-4B6F-BD1B-D8D4F7CBDF9F}">
      <dgm:prSet phldr="0" custT="1"/>
      <dgm:spPr/>
      <dgm:t>
        <a:bodyPr/>
        <a:lstStyle/>
        <a:p>
          <a:pPr>
            <a:lnSpc>
              <a:spcPct val="100000"/>
            </a:lnSpc>
          </a:pPr>
          <a:r>
            <a:rPr lang="en-US" sz="2400">
              <a:latin typeface="Arial Narrow"/>
            </a:rPr>
            <a:t>Are we </a:t>
          </a:r>
          <a:r>
            <a:rPr lang="en-US" sz="2400" i="1">
              <a:latin typeface="Arial Narrow"/>
            </a:rPr>
            <a:t>going back </a:t>
          </a:r>
          <a:r>
            <a:rPr lang="en-US" sz="2400" i="0">
              <a:latin typeface="Arial Narrow"/>
            </a:rPr>
            <a:t>or is this the normal?</a:t>
          </a:r>
          <a:endParaRPr lang="en-US" sz="2400" i="0"/>
        </a:p>
      </dgm:t>
    </dgm:pt>
    <dgm:pt modelId="{EAEBA02C-86F0-4717-9F2D-475396D0DC45}" type="parTrans" cxnId="{C7278F03-09A8-4A77-AE58-8C7A4D105DE5}">
      <dgm:prSet/>
      <dgm:spPr/>
      <dgm:t>
        <a:bodyPr/>
        <a:lstStyle/>
        <a:p>
          <a:endParaRPr lang="fi-FI"/>
        </a:p>
      </dgm:t>
    </dgm:pt>
    <dgm:pt modelId="{6800A275-E8E6-42DC-A225-E8B3F88C703B}" type="sibTrans" cxnId="{C7278F03-09A8-4A77-AE58-8C7A4D105DE5}">
      <dgm:prSet/>
      <dgm:spPr/>
      <dgm:t>
        <a:bodyPr/>
        <a:lstStyle/>
        <a:p>
          <a:endParaRPr lang="en-US"/>
        </a:p>
      </dgm:t>
    </dgm:pt>
    <dgm:pt modelId="{40EFEA3D-2769-4943-95A9-7CCB9DA9450C}">
      <dgm:prSet phldr="0"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>
              <a:latin typeface="Arial Narrow"/>
            </a:rPr>
            <a:t>The role of proctoring, data privacy, GDPR.</a:t>
          </a:r>
        </a:p>
      </dgm:t>
    </dgm:pt>
    <dgm:pt modelId="{C6DFE9A6-2D6E-44BA-80C4-7B1E3D22A5E1}" type="parTrans" cxnId="{45FD3A61-C323-40C1-B51E-5AE6EA509982}">
      <dgm:prSet/>
      <dgm:spPr/>
      <dgm:t>
        <a:bodyPr/>
        <a:lstStyle/>
        <a:p>
          <a:endParaRPr lang="fi-FI"/>
        </a:p>
      </dgm:t>
    </dgm:pt>
    <dgm:pt modelId="{96564A4B-C563-4420-A061-D3AAE2958546}" type="sibTrans" cxnId="{45FD3A61-C323-40C1-B51E-5AE6EA509982}">
      <dgm:prSet/>
      <dgm:spPr/>
      <dgm:t>
        <a:bodyPr/>
        <a:lstStyle/>
        <a:p>
          <a:endParaRPr lang="en-US"/>
        </a:p>
      </dgm:t>
    </dgm:pt>
    <dgm:pt modelId="{25ACA11C-D071-45AB-8BFE-0782311A0684}" type="pres">
      <dgm:prSet presAssocID="{BD3EB6BB-833F-487E-88CB-3FCF49C0273C}" presName="root" presStyleCnt="0">
        <dgm:presLayoutVars>
          <dgm:dir/>
          <dgm:resizeHandles val="exact"/>
        </dgm:presLayoutVars>
      </dgm:prSet>
      <dgm:spPr/>
    </dgm:pt>
    <dgm:pt modelId="{2E9F112B-C6E3-4508-8E90-FB0D444EFC7B}" type="pres">
      <dgm:prSet presAssocID="{917D7348-7B13-4B6F-BD1B-D8D4F7CBDF9F}" presName="compNode" presStyleCnt="0"/>
      <dgm:spPr/>
    </dgm:pt>
    <dgm:pt modelId="{89A75F0D-7E01-4A62-A713-F11C82E882C7}" type="pres">
      <dgm:prSet presAssocID="{917D7348-7B13-4B6F-BD1B-D8D4F7CBDF9F}" presName="iconRect" presStyleLbl="node1" presStyleIdx="0" presStyleCnt="4" custScaleX="200634" custScaleY="187133" custLinFactNeighborX="-57626" custLinFactNeighborY="-5137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uokkahuone"/>
        </a:ext>
      </dgm:extLst>
    </dgm:pt>
    <dgm:pt modelId="{2AB89EB3-3FC2-47BF-B81E-C60AA74FF2DF}" type="pres">
      <dgm:prSet presAssocID="{917D7348-7B13-4B6F-BD1B-D8D4F7CBDF9F}" presName="spaceRect" presStyleCnt="0"/>
      <dgm:spPr/>
    </dgm:pt>
    <dgm:pt modelId="{7EE24829-BBFD-4291-94CB-09D5AB8885B0}" type="pres">
      <dgm:prSet presAssocID="{917D7348-7B13-4B6F-BD1B-D8D4F7CBDF9F}" presName="textRect" presStyleLbl="revTx" presStyleIdx="0" presStyleCnt="4" custLinFactNeighborX="-31251" custLinFactNeighborY="-35241">
        <dgm:presLayoutVars>
          <dgm:chMax val="1"/>
          <dgm:chPref val="1"/>
        </dgm:presLayoutVars>
      </dgm:prSet>
      <dgm:spPr/>
    </dgm:pt>
    <dgm:pt modelId="{218EE94F-89F1-4527-88DC-C780ED611054}" type="pres">
      <dgm:prSet presAssocID="{6800A275-E8E6-42DC-A225-E8B3F88C703B}" presName="sibTrans" presStyleCnt="0"/>
      <dgm:spPr/>
    </dgm:pt>
    <dgm:pt modelId="{6FAF4188-6148-4839-B607-0B66C3287445}" type="pres">
      <dgm:prSet presAssocID="{48233BBC-419B-4D6D-94BB-94CC7C4E4B22}" presName="compNode" presStyleCnt="0"/>
      <dgm:spPr/>
    </dgm:pt>
    <dgm:pt modelId="{3993AF92-2FBE-4679-A7C5-59CBDF5FDF46}" type="pres">
      <dgm:prSet presAssocID="{48233BBC-419B-4D6D-94BB-94CC7C4E4B22}" presName="iconRect" presStyleLbl="node1" presStyleIdx="1" presStyleCnt="4" custScaleX="147142" custScaleY="155371" custLinFactNeighborX="-16254" custLinFactNeighborY="-5562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 with solid fill"/>
        </a:ext>
      </dgm:extLst>
    </dgm:pt>
    <dgm:pt modelId="{56395AFD-90A1-4BD3-8D44-89D6A9B36EB0}" type="pres">
      <dgm:prSet presAssocID="{48233BBC-419B-4D6D-94BB-94CC7C4E4B22}" presName="spaceRect" presStyleCnt="0"/>
      <dgm:spPr/>
    </dgm:pt>
    <dgm:pt modelId="{C2B754A3-13D0-430F-A672-E54C9FFE5848}" type="pres">
      <dgm:prSet presAssocID="{48233BBC-419B-4D6D-94BB-94CC7C4E4B22}" presName="textRect" presStyleLbl="revTx" presStyleIdx="1" presStyleCnt="4" custScaleY="197581" custLinFactNeighborX="507" custLinFactNeighborY="45908">
        <dgm:presLayoutVars>
          <dgm:chMax val="1"/>
          <dgm:chPref val="1"/>
        </dgm:presLayoutVars>
      </dgm:prSet>
      <dgm:spPr/>
    </dgm:pt>
    <dgm:pt modelId="{277FA079-0A2D-4EC1-AC7C-0518A5D5517A}" type="pres">
      <dgm:prSet presAssocID="{F58669CE-1E90-4B69-948C-D8BAD3CA3100}" presName="sibTrans" presStyleCnt="0"/>
      <dgm:spPr/>
    </dgm:pt>
    <dgm:pt modelId="{069408DF-278A-4ADF-AE21-2051F874BAF4}" type="pres">
      <dgm:prSet presAssocID="{D9723E14-FB6B-4CA5-9F67-4289B5B76C20}" presName="compNode" presStyleCnt="0"/>
      <dgm:spPr/>
    </dgm:pt>
    <dgm:pt modelId="{09084C9F-5C85-4330-A91F-52B5CC4DE86E}" type="pres">
      <dgm:prSet presAssocID="{D9723E14-FB6B-4CA5-9F67-4289B5B76C20}" presName="iconRect" presStyleLbl="node1" presStyleIdx="2" presStyleCnt="4" custScaleX="172268" custScaleY="189023" custLinFactNeighborX="10343" custLinFactNeighborY="-52789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ylimikro"/>
        </a:ext>
      </dgm:extLst>
    </dgm:pt>
    <dgm:pt modelId="{E3486432-EB01-446B-AE6E-71FD37CDF770}" type="pres">
      <dgm:prSet presAssocID="{D9723E14-FB6B-4CA5-9F67-4289B5B76C20}" presName="spaceRect" presStyleCnt="0"/>
      <dgm:spPr/>
    </dgm:pt>
    <dgm:pt modelId="{F2D1AA3D-97D1-4E9D-8177-38AF6D5A6C45}" type="pres">
      <dgm:prSet presAssocID="{D9723E14-FB6B-4CA5-9F67-4289B5B76C20}" presName="textRect" presStyleLbl="revTx" presStyleIdx="2" presStyleCnt="4" custScaleY="264506" custLinFactNeighborX="1136" custLinFactNeighborY="81862">
        <dgm:presLayoutVars>
          <dgm:chMax val="1"/>
          <dgm:chPref val="1"/>
        </dgm:presLayoutVars>
      </dgm:prSet>
      <dgm:spPr/>
    </dgm:pt>
    <dgm:pt modelId="{006518B1-9A11-4D11-86DC-8A7ABD2624C4}" type="pres">
      <dgm:prSet presAssocID="{1349D808-D134-40E3-9765-621F1726DA61}" presName="sibTrans" presStyleCnt="0"/>
      <dgm:spPr/>
    </dgm:pt>
    <dgm:pt modelId="{DFDADD28-10DC-45B3-9E7A-D97DB0158B0B}" type="pres">
      <dgm:prSet presAssocID="{40EFEA3D-2769-4943-95A9-7CCB9DA9450C}" presName="compNode" presStyleCnt="0"/>
      <dgm:spPr/>
    </dgm:pt>
    <dgm:pt modelId="{E1596262-4112-41F1-B493-3358842E9F83}" type="pres">
      <dgm:prSet presAssocID="{40EFEA3D-2769-4943-95A9-7CCB9DA9450C}" presName="iconRect" presStyleLbl="node1" presStyleIdx="3" presStyleCnt="4" custScaleX="170551" custScaleY="164129" custLinFactNeighborX="20497" custLinFactNeighborY="-74488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lpi valintamerkki"/>
        </a:ext>
      </dgm:extLst>
    </dgm:pt>
    <dgm:pt modelId="{2F130C4E-3A70-4D2D-8A07-A8F64F19D853}" type="pres">
      <dgm:prSet presAssocID="{40EFEA3D-2769-4943-95A9-7CCB9DA9450C}" presName="spaceRect" presStyleCnt="0"/>
      <dgm:spPr/>
    </dgm:pt>
    <dgm:pt modelId="{DF3D3749-E0E1-437C-A603-0C60F2C9C4B1}" type="pres">
      <dgm:prSet presAssocID="{40EFEA3D-2769-4943-95A9-7CCB9DA9450C}" presName="textRect" presStyleLbl="revTx" presStyleIdx="3" presStyleCnt="4" custScaleX="118547" custScaleY="95931" custLinFactNeighborX="12747" custLinFactNeighborY="-36029">
        <dgm:presLayoutVars>
          <dgm:chMax val="1"/>
          <dgm:chPref val="1"/>
        </dgm:presLayoutVars>
      </dgm:prSet>
      <dgm:spPr/>
    </dgm:pt>
  </dgm:ptLst>
  <dgm:cxnLst>
    <dgm:cxn modelId="{C7278F03-09A8-4A77-AE58-8C7A4D105DE5}" srcId="{BD3EB6BB-833F-487E-88CB-3FCF49C0273C}" destId="{917D7348-7B13-4B6F-BD1B-D8D4F7CBDF9F}" srcOrd="0" destOrd="0" parTransId="{EAEBA02C-86F0-4717-9F2D-475396D0DC45}" sibTransId="{6800A275-E8E6-42DC-A225-E8B3F88C703B}"/>
    <dgm:cxn modelId="{DC6C0204-000E-4BCC-AE80-586C8C811112}" type="presOf" srcId="{40EFEA3D-2769-4943-95A9-7CCB9DA9450C}" destId="{DF3D3749-E0E1-437C-A603-0C60F2C9C4B1}" srcOrd="0" destOrd="0" presId="urn:microsoft.com/office/officeart/2018/2/layout/IconLabelList"/>
    <dgm:cxn modelId="{0EF35616-A73A-41E4-9AFC-B01253368834}" srcId="{BD3EB6BB-833F-487E-88CB-3FCF49C0273C}" destId="{D9723E14-FB6B-4CA5-9F67-4289B5B76C20}" srcOrd="2" destOrd="0" parTransId="{972053D3-E0B2-4B9A-8314-6ECC89125A0A}" sibTransId="{1349D808-D134-40E3-9765-621F1726DA61}"/>
    <dgm:cxn modelId="{9189B529-2772-4B6C-9657-510A3F72CABE}" type="presOf" srcId="{917D7348-7B13-4B6F-BD1B-D8D4F7CBDF9F}" destId="{7EE24829-BBFD-4291-94CB-09D5AB8885B0}" srcOrd="0" destOrd="0" presId="urn:microsoft.com/office/officeart/2018/2/layout/IconLabelList"/>
    <dgm:cxn modelId="{DB81AD2F-CBEE-4CB2-8F0A-7139C355D6A4}" srcId="{BD3EB6BB-833F-487E-88CB-3FCF49C0273C}" destId="{48233BBC-419B-4D6D-94BB-94CC7C4E4B22}" srcOrd="1" destOrd="0" parTransId="{D693CE46-C5D4-4043-A228-9D92438DF522}" sibTransId="{F58669CE-1E90-4B69-948C-D8BAD3CA3100}"/>
    <dgm:cxn modelId="{45FD3A61-C323-40C1-B51E-5AE6EA509982}" srcId="{BD3EB6BB-833F-487E-88CB-3FCF49C0273C}" destId="{40EFEA3D-2769-4943-95A9-7CCB9DA9450C}" srcOrd="3" destOrd="0" parTransId="{C6DFE9A6-2D6E-44BA-80C4-7B1E3D22A5E1}" sibTransId="{96564A4B-C563-4420-A061-D3AAE2958546}"/>
    <dgm:cxn modelId="{33A08E69-A61E-4235-97F3-A42E23060F9E}" type="presOf" srcId="{D9723E14-FB6B-4CA5-9F67-4289B5B76C20}" destId="{F2D1AA3D-97D1-4E9D-8177-38AF6D5A6C45}" srcOrd="0" destOrd="0" presId="urn:microsoft.com/office/officeart/2018/2/layout/IconLabelList"/>
    <dgm:cxn modelId="{DC64598F-23EC-41DF-818A-3F07A80CEFF7}" type="presOf" srcId="{BD3EB6BB-833F-487E-88CB-3FCF49C0273C}" destId="{25ACA11C-D071-45AB-8BFE-0782311A0684}" srcOrd="0" destOrd="0" presId="urn:microsoft.com/office/officeart/2018/2/layout/IconLabelList"/>
    <dgm:cxn modelId="{7B136CCC-1254-4267-8A6F-24E872C28720}" type="presOf" srcId="{48233BBC-419B-4D6D-94BB-94CC7C4E4B22}" destId="{C2B754A3-13D0-430F-A672-E54C9FFE5848}" srcOrd="0" destOrd="0" presId="urn:microsoft.com/office/officeart/2018/2/layout/IconLabelList"/>
    <dgm:cxn modelId="{7EA3C5DF-5173-450F-AC14-0BA4CA3A039E}" type="presParOf" srcId="{25ACA11C-D071-45AB-8BFE-0782311A0684}" destId="{2E9F112B-C6E3-4508-8E90-FB0D444EFC7B}" srcOrd="0" destOrd="0" presId="urn:microsoft.com/office/officeart/2018/2/layout/IconLabelList"/>
    <dgm:cxn modelId="{36B87A7A-439A-4733-A1CD-CC32A0A0124D}" type="presParOf" srcId="{2E9F112B-C6E3-4508-8E90-FB0D444EFC7B}" destId="{89A75F0D-7E01-4A62-A713-F11C82E882C7}" srcOrd="0" destOrd="0" presId="urn:microsoft.com/office/officeart/2018/2/layout/IconLabelList"/>
    <dgm:cxn modelId="{FAB44F99-A6D0-49CA-B03C-FADE8208720D}" type="presParOf" srcId="{2E9F112B-C6E3-4508-8E90-FB0D444EFC7B}" destId="{2AB89EB3-3FC2-47BF-B81E-C60AA74FF2DF}" srcOrd="1" destOrd="0" presId="urn:microsoft.com/office/officeart/2018/2/layout/IconLabelList"/>
    <dgm:cxn modelId="{1B101CE3-3E67-4C43-97C2-5B43A68D21CE}" type="presParOf" srcId="{2E9F112B-C6E3-4508-8E90-FB0D444EFC7B}" destId="{7EE24829-BBFD-4291-94CB-09D5AB8885B0}" srcOrd="2" destOrd="0" presId="urn:microsoft.com/office/officeart/2018/2/layout/IconLabelList"/>
    <dgm:cxn modelId="{2E4E53EC-7AFC-4F50-A459-2E34E8008D98}" type="presParOf" srcId="{25ACA11C-D071-45AB-8BFE-0782311A0684}" destId="{218EE94F-89F1-4527-88DC-C780ED611054}" srcOrd="1" destOrd="0" presId="urn:microsoft.com/office/officeart/2018/2/layout/IconLabelList"/>
    <dgm:cxn modelId="{5E61196C-2228-4CB3-92EA-E0F594D448CF}" type="presParOf" srcId="{25ACA11C-D071-45AB-8BFE-0782311A0684}" destId="{6FAF4188-6148-4839-B607-0B66C3287445}" srcOrd="2" destOrd="0" presId="urn:microsoft.com/office/officeart/2018/2/layout/IconLabelList"/>
    <dgm:cxn modelId="{00E1AD9F-9793-44C7-B2CF-02BC7588A655}" type="presParOf" srcId="{6FAF4188-6148-4839-B607-0B66C3287445}" destId="{3993AF92-2FBE-4679-A7C5-59CBDF5FDF46}" srcOrd="0" destOrd="0" presId="urn:microsoft.com/office/officeart/2018/2/layout/IconLabelList"/>
    <dgm:cxn modelId="{C441FE1F-A113-4F7D-ACF7-8C291D1E9F19}" type="presParOf" srcId="{6FAF4188-6148-4839-B607-0B66C3287445}" destId="{56395AFD-90A1-4BD3-8D44-89D6A9B36EB0}" srcOrd="1" destOrd="0" presId="urn:microsoft.com/office/officeart/2018/2/layout/IconLabelList"/>
    <dgm:cxn modelId="{89484D3C-4EC8-43FB-B5C3-6AE4CC80036B}" type="presParOf" srcId="{6FAF4188-6148-4839-B607-0B66C3287445}" destId="{C2B754A3-13D0-430F-A672-E54C9FFE5848}" srcOrd="2" destOrd="0" presId="urn:microsoft.com/office/officeart/2018/2/layout/IconLabelList"/>
    <dgm:cxn modelId="{08566D27-5337-4F80-9D09-D71E591AF7A4}" type="presParOf" srcId="{25ACA11C-D071-45AB-8BFE-0782311A0684}" destId="{277FA079-0A2D-4EC1-AC7C-0518A5D5517A}" srcOrd="3" destOrd="0" presId="urn:microsoft.com/office/officeart/2018/2/layout/IconLabelList"/>
    <dgm:cxn modelId="{39F53BF9-E8C6-4D7D-B55A-A022A2817FEB}" type="presParOf" srcId="{25ACA11C-D071-45AB-8BFE-0782311A0684}" destId="{069408DF-278A-4ADF-AE21-2051F874BAF4}" srcOrd="4" destOrd="0" presId="urn:microsoft.com/office/officeart/2018/2/layout/IconLabelList"/>
    <dgm:cxn modelId="{3CD4B449-CB92-4975-A334-08BD4372A931}" type="presParOf" srcId="{069408DF-278A-4ADF-AE21-2051F874BAF4}" destId="{09084C9F-5C85-4330-A91F-52B5CC4DE86E}" srcOrd="0" destOrd="0" presId="urn:microsoft.com/office/officeart/2018/2/layout/IconLabelList"/>
    <dgm:cxn modelId="{D8C28B1B-EBA3-4184-A988-228AC79A2542}" type="presParOf" srcId="{069408DF-278A-4ADF-AE21-2051F874BAF4}" destId="{E3486432-EB01-446B-AE6E-71FD37CDF770}" srcOrd="1" destOrd="0" presId="urn:microsoft.com/office/officeart/2018/2/layout/IconLabelList"/>
    <dgm:cxn modelId="{A1BD6343-1F38-4507-853B-F4472C832999}" type="presParOf" srcId="{069408DF-278A-4ADF-AE21-2051F874BAF4}" destId="{F2D1AA3D-97D1-4E9D-8177-38AF6D5A6C45}" srcOrd="2" destOrd="0" presId="urn:microsoft.com/office/officeart/2018/2/layout/IconLabelList"/>
    <dgm:cxn modelId="{4D0C63E8-31F7-4D07-9E38-6C8B711A792C}" type="presParOf" srcId="{25ACA11C-D071-45AB-8BFE-0782311A0684}" destId="{006518B1-9A11-4D11-86DC-8A7ABD2624C4}" srcOrd="5" destOrd="0" presId="urn:microsoft.com/office/officeart/2018/2/layout/IconLabelList"/>
    <dgm:cxn modelId="{F8C50DAA-4FAC-4567-AD59-51F7920F1E66}" type="presParOf" srcId="{25ACA11C-D071-45AB-8BFE-0782311A0684}" destId="{DFDADD28-10DC-45B3-9E7A-D97DB0158B0B}" srcOrd="6" destOrd="0" presId="urn:microsoft.com/office/officeart/2018/2/layout/IconLabelList"/>
    <dgm:cxn modelId="{CC94B5F3-9A6C-46A7-85FC-B46FCF02CD3C}" type="presParOf" srcId="{DFDADD28-10DC-45B3-9E7A-D97DB0158B0B}" destId="{E1596262-4112-41F1-B493-3358842E9F83}" srcOrd="0" destOrd="0" presId="urn:microsoft.com/office/officeart/2018/2/layout/IconLabelList"/>
    <dgm:cxn modelId="{C607BD60-1D85-4AA7-A817-47E7A4C44832}" type="presParOf" srcId="{DFDADD28-10DC-45B3-9E7A-D97DB0158B0B}" destId="{2F130C4E-3A70-4D2D-8A07-A8F64F19D853}" srcOrd="1" destOrd="0" presId="urn:microsoft.com/office/officeart/2018/2/layout/IconLabelList"/>
    <dgm:cxn modelId="{7DD1CC89-BE1C-49A6-BAEA-2DAFE0F9BF0D}" type="presParOf" srcId="{DFDADD28-10DC-45B3-9E7A-D97DB0158B0B}" destId="{DF3D3749-E0E1-437C-A603-0C60F2C9C4B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790B9-763E-417F-A008-269B9649A34E}">
      <dsp:nvSpPr>
        <dsp:cNvPr id="0" name=""/>
        <dsp:cNvSpPr/>
      </dsp:nvSpPr>
      <dsp:spPr>
        <a:xfrm>
          <a:off x="0" y="4520"/>
          <a:ext cx="7316391" cy="84495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4D43CC-C383-4A1D-923F-9AE872636424}">
      <dsp:nvSpPr>
        <dsp:cNvPr id="0" name=""/>
        <dsp:cNvSpPr/>
      </dsp:nvSpPr>
      <dsp:spPr>
        <a:xfrm>
          <a:off x="142494" y="47452"/>
          <a:ext cx="691385" cy="7590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9CB50-5D40-4E76-86DB-6024F1830AF5}">
      <dsp:nvSpPr>
        <dsp:cNvPr id="0" name=""/>
        <dsp:cNvSpPr/>
      </dsp:nvSpPr>
      <dsp:spPr>
        <a:xfrm>
          <a:off x="976374" y="4520"/>
          <a:ext cx="5943530" cy="845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12" tIns="89512" rIns="89512" bIns="8951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 err="1">
              <a:latin typeface="Calibri"/>
              <a:cs typeface="Calibri"/>
            </a:rPr>
            <a:t>The</a:t>
          </a:r>
          <a:r>
            <a:rPr lang="fi-FI" sz="2200" kern="1200" dirty="0">
              <a:latin typeface="Calibri"/>
              <a:cs typeface="Calibri"/>
            </a:rPr>
            <a:t> EXAM software. </a:t>
          </a:r>
          <a:endParaRPr lang="en-US" sz="2200" kern="1200" dirty="0">
            <a:latin typeface="Calibri"/>
            <a:cs typeface="Calibri"/>
          </a:endParaRPr>
        </a:p>
      </dsp:txBody>
      <dsp:txXfrm>
        <a:off x="976374" y="4520"/>
        <a:ext cx="5943530" cy="845778"/>
      </dsp:txXfrm>
    </dsp:sp>
    <dsp:sp modelId="{C97404D2-C3D8-42D2-A3B1-420B66B91EFC}">
      <dsp:nvSpPr>
        <dsp:cNvPr id="0" name=""/>
        <dsp:cNvSpPr/>
      </dsp:nvSpPr>
      <dsp:spPr>
        <a:xfrm>
          <a:off x="0" y="1055336"/>
          <a:ext cx="7316391" cy="84495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25EE83-BC36-483A-8423-9D0B654DFC99}">
      <dsp:nvSpPr>
        <dsp:cNvPr id="0" name=""/>
        <dsp:cNvSpPr/>
      </dsp:nvSpPr>
      <dsp:spPr>
        <a:xfrm>
          <a:off x="139364" y="1139758"/>
          <a:ext cx="697646" cy="6761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F5E12E-3D39-45A9-AB12-F7BCBF283385}">
      <dsp:nvSpPr>
        <dsp:cNvPr id="0" name=""/>
        <dsp:cNvSpPr/>
      </dsp:nvSpPr>
      <dsp:spPr>
        <a:xfrm>
          <a:off x="976374" y="1055336"/>
          <a:ext cx="5943530" cy="845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12" tIns="89512" rIns="89512" bIns="8951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libri"/>
              <a:cs typeface="Calibri"/>
            </a:rPr>
            <a:t>Customized workstations and network environment.</a:t>
          </a:r>
          <a:endParaRPr lang="fi-FI" sz="2200" kern="1200" dirty="0">
            <a:latin typeface="Calibri"/>
            <a:cs typeface="Calibri"/>
          </a:endParaRPr>
        </a:p>
      </dsp:txBody>
      <dsp:txXfrm>
        <a:off x="976374" y="1055336"/>
        <a:ext cx="5943530" cy="845778"/>
      </dsp:txXfrm>
    </dsp:sp>
    <dsp:sp modelId="{2B9D9317-3638-4C4B-98E6-217B03D79955}">
      <dsp:nvSpPr>
        <dsp:cNvPr id="0" name=""/>
        <dsp:cNvSpPr/>
      </dsp:nvSpPr>
      <dsp:spPr>
        <a:xfrm>
          <a:off x="0" y="2106152"/>
          <a:ext cx="7316391" cy="84495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0ABFB0-34A1-42AD-95C6-A7C9CDC1B0A9}">
      <dsp:nvSpPr>
        <dsp:cNvPr id="0" name=""/>
        <dsp:cNvSpPr/>
      </dsp:nvSpPr>
      <dsp:spPr>
        <a:xfrm>
          <a:off x="80218" y="2227213"/>
          <a:ext cx="815936" cy="602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16D65A-E8C4-4E1F-BF5A-8BCDD18009E5}">
      <dsp:nvSpPr>
        <dsp:cNvPr id="0" name=""/>
        <dsp:cNvSpPr/>
      </dsp:nvSpPr>
      <dsp:spPr>
        <a:xfrm>
          <a:off x="976374" y="2106152"/>
          <a:ext cx="5943530" cy="845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12" tIns="89512" rIns="89512" bIns="8951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libri"/>
              <a:cs typeface="Calibri"/>
            </a:rPr>
            <a:t>EXAM rooms with camera surveillance (recorded) and the process of remote supervision.</a:t>
          </a:r>
          <a:r>
            <a:rPr lang="fi-FI" sz="2200" kern="1200" dirty="0">
              <a:latin typeface="Calibri"/>
              <a:cs typeface="Calibri"/>
            </a:rPr>
            <a:t> </a:t>
          </a:r>
          <a:endParaRPr lang="en-US" sz="2200" kern="1200" dirty="0">
            <a:latin typeface="Calibri"/>
            <a:cs typeface="Calibri"/>
          </a:endParaRPr>
        </a:p>
      </dsp:txBody>
      <dsp:txXfrm>
        <a:off x="976374" y="2106152"/>
        <a:ext cx="5943530" cy="845778"/>
      </dsp:txXfrm>
    </dsp:sp>
    <dsp:sp modelId="{DDC52091-2E52-4D6C-ADCB-E6768220864B}">
      <dsp:nvSpPr>
        <dsp:cNvPr id="0" name=""/>
        <dsp:cNvSpPr/>
      </dsp:nvSpPr>
      <dsp:spPr>
        <a:xfrm>
          <a:off x="0" y="3156967"/>
          <a:ext cx="7316391" cy="84495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D8B536-A7F6-4312-929F-7D5E5F34C604}">
      <dsp:nvSpPr>
        <dsp:cNvPr id="0" name=""/>
        <dsp:cNvSpPr/>
      </dsp:nvSpPr>
      <dsp:spPr>
        <a:xfrm>
          <a:off x="55308" y="3223681"/>
          <a:ext cx="865757" cy="7115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4FEF0C-7286-4F6F-8DA4-BC08BBEEED5A}">
      <dsp:nvSpPr>
        <dsp:cNvPr id="0" name=""/>
        <dsp:cNvSpPr/>
      </dsp:nvSpPr>
      <dsp:spPr>
        <a:xfrm>
          <a:off x="976374" y="3156967"/>
          <a:ext cx="5943530" cy="845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12" tIns="89512" rIns="89512" bIns="8951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 err="1">
              <a:latin typeface="Calibri"/>
              <a:cs typeface="Calibri"/>
            </a:rPr>
            <a:t>Flexibility</a:t>
          </a:r>
          <a:r>
            <a:rPr lang="fi-FI" sz="2200" kern="1200" dirty="0">
              <a:latin typeface="Calibri"/>
              <a:cs typeface="Calibri"/>
            </a:rPr>
            <a:t> of </a:t>
          </a:r>
          <a:r>
            <a:rPr lang="fi-FI" sz="2200" kern="1200" dirty="0" err="1">
              <a:latin typeface="Calibri"/>
              <a:cs typeface="Calibri"/>
            </a:rPr>
            <a:t>studies</a:t>
          </a:r>
          <a:r>
            <a:rPr lang="fi-FI" sz="2200" kern="1200" dirty="0">
              <a:latin typeface="Calibri"/>
              <a:cs typeface="Calibri"/>
            </a:rPr>
            <a:t> for </a:t>
          </a:r>
          <a:r>
            <a:rPr lang="fi-FI" sz="2200" kern="1200" dirty="0" err="1">
              <a:latin typeface="Calibri"/>
              <a:cs typeface="Calibri"/>
            </a:rPr>
            <a:t>the</a:t>
          </a:r>
          <a:r>
            <a:rPr lang="fi-FI" sz="2200" kern="1200" dirty="0">
              <a:latin typeface="Calibri"/>
              <a:cs typeface="Calibri"/>
            </a:rPr>
            <a:t> </a:t>
          </a:r>
          <a:r>
            <a:rPr lang="fi-FI" sz="2200" kern="1200" dirty="0" err="1">
              <a:latin typeface="Calibri"/>
              <a:cs typeface="Calibri"/>
            </a:rPr>
            <a:t>students</a:t>
          </a:r>
          <a:r>
            <a:rPr lang="fi-FI" sz="2200" kern="1200" dirty="0">
              <a:latin typeface="Calibri"/>
              <a:cs typeface="Calibri"/>
            </a:rPr>
            <a:t>: </a:t>
          </a:r>
          <a:r>
            <a:rPr lang="fi-FI" sz="2200" kern="1200" dirty="0" err="1">
              <a:latin typeface="Calibri"/>
              <a:cs typeface="Calibri"/>
            </a:rPr>
            <a:t>can</a:t>
          </a:r>
          <a:r>
            <a:rPr lang="fi-FI" sz="2200" kern="1200" dirty="0">
              <a:latin typeface="Calibri"/>
              <a:cs typeface="Calibri"/>
            </a:rPr>
            <a:t> </a:t>
          </a:r>
          <a:r>
            <a:rPr lang="fi-FI" sz="2200" kern="1200" dirty="0" err="1">
              <a:latin typeface="Calibri"/>
              <a:cs typeface="Calibri"/>
            </a:rPr>
            <a:t>freely</a:t>
          </a:r>
          <a:r>
            <a:rPr lang="fi-FI" sz="2200" kern="1200" dirty="0">
              <a:latin typeface="Calibri"/>
              <a:cs typeface="Calibri"/>
            </a:rPr>
            <a:t> </a:t>
          </a:r>
          <a:r>
            <a:rPr lang="fi-FI" sz="2200" kern="1200" dirty="0" err="1">
              <a:latin typeface="Calibri"/>
              <a:cs typeface="Calibri"/>
            </a:rPr>
            <a:t>choose</a:t>
          </a:r>
          <a:r>
            <a:rPr lang="fi-FI" sz="2200" kern="1200" dirty="0">
              <a:latin typeface="Calibri"/>
              <a:cs typeface="Calibri"/>
            </a:rPr>
            <a:t> </a:t>
          </a:r>
          <a:r>
            <a:rPr lang="fi-FI" sz="2200" kern="1200" dirty="0" err="1">
              <a:latin typeface="Calibri"/>
              <a:cs typeface="Calibri"/>
            </a:rPr>
            <a:t>their</a:t>
          </a:r>
          <a:r>
            <a:rPr lang="fi-FI" sz="2200" kern="1200" dirty="0">
              <a:latin typeface="Calibri"/>
              <a:cs typeface="Calibri"/>
            </a:rPr>
            <a:t> </a:t>
          </a:r>
          <a:r>
            <a:rPr lang="fi-FI" sz="2200" kern="1200" dirty="0" err="1">
              <a:latin typeface="Calibri"/>
              <a:cs typeface="Calibri"/>
            </a:rPr>
            <a:t>exam</a:t>
          </a:r>
          <a:r>
            <a:rPr lang="fi-FI" sz="2200" kern="1200" dirty="0">
              <a:latin typeface="Calibri"/>
              <a:cs typeface="Calibri"/>
            </a:rPr>
            <a:t> </a:t>
          </a:r>
          <a:r>
            <a:rPr lang="fi-FI" sz="2200" kern="1200" dirty="0" err="1">
              <a:latin typeface="Calibri"/>
              <a:cs typeface="Calibri"/>
            </a:rPr>
            <a:t>time</a:t>
          </a:r>
          <a:r>
            <a:rPr lang="fi-FI" sz="2200" kern="1200" dirty="0">
              <a:latin typeface="Calibri"/>
              <a:cs typeface="Calibri"/>
            </a:rPr>
            <a:t> and </a:t>
          </a:r>
          <a:r>
            <a:rPr lang="fi-FI" sz="2200" kern="1200" dirty="0" err="1">
              <a:latin typeface="Calibri"/>
              <a:cs typeface="Calibri"/>
            </a:rPr>
            <a:t>date</a:t>
          </a:r>
          <a:r>
            <a:rPr lang="fi-FI" sz="2200" kern="1200" dirty="0">
              <a:latin typeface="Calibri"/>
              <a:cs typeface="Calibri"/>
            </a:rPr>
            <a:t> (and </a:t>
          </a:r>
          <a:r>
            <a:rPr lang="fi-FI" sz="2200" kern="1200" dirty="0" err="1">
              <a:latin typeface="Calibri"/>
              <a:cs typeface="Calibri"/>
            </a:rPr>
            <a:t>the</a:t>
          </a:r>
          <a:r>
            <a:rPr lang="fi-FI" sz="2200" kern="1200" dirty="0">
              <a:latin typeface="Calibri"/>
              <a:cs typeface="Calibri"/>
            </a:rPr>
            <a:t> </a:t>
          </a:r>
          <a:r>
            <a:rPr lang="fi-FI" sz="2200" kern="1200" dirty="0" err="1">
              <a:latin typeface="Calibri"/>
              <a:cs typeface="Calibri"/>
            </a:rPr>
            <a:t>location</a:t>
          </a:r>
          <a:r>
            <a:rPr lang="fi-FI" sz="2200" kern="1200" dirty="0">
              <a:latin typeface="Calibri"/>
              <a:cs typeface="Calibri"/>
            </a:rPr>
            <a:t>).</a:t>
          </a:r>
          <a:r>
            <a:rPr lang="fi-FI" sz="2000" kern="1200" dirty="0">
              <a:latin typeface="Calibri"/>
              <a:cs typeface="Calibri"/>
            </a:rPr>
            <a:t> </a:t>
          </a:r>
        </a:p>
      </dsp:txBody>
      <dsp:txXfrm>
        <a:off x="976374" y="3156967"/>
        <a:ext cx="5943530" cy="845778"/>
      </dsp:txXfrm>
    </dsp:sp>
    <dsp:sp modelId="{7791D837-2964-42AF-BEB4-952C8FF21F2F}">
      <dsp:nvSpPr>
        <dsp:cNvPr id="0" name=""/>
        <dsp:cNvSpPr/>
      </dsp:nvSpPr>
      <dsp:spPr>
        <a:xfrm>
          <a:off x="0" y="4207783"/>
          <a:ext cx="7316391" cy="84495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1500B0-3FD7-48C5-89A4-5512940B4E32}">
      <dsp:nvSpPr>
        <dsp:cNvPr id="0" name=""/>
        <dsp:cNvSpPr/>
      </dsp:nvSpPr>
      <dsp:spPr>
        <a:xfrm>
          <a:off x="85991" y="4362864"/>
          <a:ext cx="804390" cy="53479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7734F9-891E-4223-B1CD-468FDFF495EE}">
      <dsp:nvSpPr>
        <dsp:cNvPr id="0" name=""/>
        <dsp:cNvSpPr/>
      </dsp:nvSpPr>
      <dsp:spPr>
        <a:xfrm>
          <a:off x="976374" y="4207783"/>
          <a:ext cx="5943530" cy="845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12" tIns="89512" rIns="89512" bIns="89512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 err="1">
              <a:latin typeface="Calibri"/>
              <a:cs typeface="Calibri"/>
            </a:rPr>
            <a:t>First</a:t>
          </a:r>
          <a:r>
            <a:rPr lang="fi-FI" sz="2400" kern="1200" dirty="0">
              <a:latin typeface="Calibri"/>
              <a:cs typeface="Calibri"/>
            </a:rPr>
            <a:t> </a:t>
          </a:r>
          <a:r>
            <a:rPr lang="fi-FI" sz="2400" kern="1200" dirty="0" err="1">
              <a:latin typeface="Calibri"/>
              <a:cs typeface="Calibri"/>
            </a:rPr>
            <a:t>implementations</a:t>
          </a:r>
          <a:r>
            <a:rPr lang="fi-FI" sz="2400" kern="1200" dirty="0">
              <a:latin typeface="Calibri"/>
              <a:cs typeface="Calibri"/>
            </a:rPr>
            <a:t> of </a:t>
          </a:r>
          <a:r>
            <a:rPr lang="fi-FI" sz="2400" kern="1200" dirty="0" err="1">
              <a:latin typeface="Calibri"/>
              <a:cs typeface="Calibri"/>
            </a:rPr>
            <a:t>the</a:t>
          </a:r>
          <a:r>
            <a:rPr lang="fi-FI" sz="2400" kern="1200" dirty="0">
              <a:latin typeface="Calibri"/>
              <a:cs typeface="Calibri"/>
            </a:rPr>
            <a:t> </a:t>
          </a:r>
          <a:r>
            <a:rPr lang="fi-FI" sz="2400" kern="1200" dirty="0" err="1">
              <a:latin typeface="Calibri"/>
              <a:cs typeface="Calibri"/>
            </a:rPr>
            <a:t>service</a:t>
          </a:r>
          <a:r>
            <a:rPr lang="fi-FI" sz="2400" kern="1200" dirty="0">
              <a:latin typeface="Calibri"/>
              <a:cs typeface="Calibri"/>
            </a:rPr>
            <a:t> in 2015.</a:t>
          </a:r>
          <a:br>
            <a:rPr lang="fi-FI" sz="2400" kern="1200" dirty="0">
              <a:latin typeface="Calibri"/>
              <a:cs typeface="Calibri"/>
            </a:rPr>
          </a:br>
          <a:r>
            <a:rPr lang="fi-FI" sz="2400" kern="1200" dirty="0" err="1">
              <a:latin typeface="Calibri"/>
              <a:cs typeface="Calibri"/>
            </a:rPr>
            <a:t>Licensed</a:t>
          </a:r>
          <a:r>
            <a:rPr lang="fi-FI" sz="2400" kern="1200" dirty="0">
              <a:latin typeface="Calibri"/>
              <a:cs typeface="Calibri"/>
            </a:rPr>
            <a:t> </a:t>
          </a:r>
          <a:r>
            <a:rPr lang="fi-FI" sz="2400" kern="1200" dirty="0" err="1">
              <a:latin typeface="Calibri"/>
              <a:cs typeface="Calibri"/>
            </a:rPr>
            <a:t>under</a:t>
          </a:r>
          <a:r>
            <a:rPr lang="fi-FI" sz="2400" kern="1200" dirty="0">
              <a:latin typeface="Calibri"/>
              <a:cs typeface="Calibri"/>
            </a:rPr>
            <a:t> EUPL.</a:t>
          </a:r>
        </a:p>
      </dsp:txBody>
      <dsp:txXfrm>
        <a:off x="976374" y="4207783"/>
        <a:ext cx="5943530" cy="8457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93081A-8FA0-4AC0-B6AB-A357D59C2F32}">
      <dsp:nvSpPr>
        <dsp:cNvPr id="0" name=""/>
        <dsp:cNvSpPr/>
      </dsp:nvSpPr>
      <dsp:spPr>
        <a:xfrm>
          <a:off x="0" y="492"/>
          <a:ext cx="8788142" cy="115360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6F7558-857A-42A0-89AC-822A80AB8822}">
      <dsp:nvSpPr>
        <dsp:cNvPr id="0" name=""/>
        <dsp:cNvSpPr/>
      </dsp:nvSpPr>
      <dsp:spPr>
        <a:xfrm>
          <a:off x="348965" y="260053"/>
          <a:ext cx="634482" cy="6344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057296-5A26-4A53-B26D-E3B5EE1F5B83}">
      <dsp:nvSpPr>
        <dsp:cNvPr id="0" name=""/>
        <dsp:cNvSpPr/>
      </dsp:nvSpPr>
      <dsp:spPr>
        <a:xfrm>
          <a:off x="1332412" y="492"/>
          <a:ext cx="7455729" cy="115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090" tIns="122090" rIns="122090" bIns="12209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Urgent need to reorganize teaching and exams (campuses closed</a:t>
          </a:r>
          <a:r>
            <a:rPr lang="fi-FI" sz="2400" kern="1200">
              <a:latin typeface="Arial Narrow"/>
            </a:rPr>
            <a:t>).</a:t>
          </a:r>
          <a:endParaRPr lang="en-US" sz="2400" kern="1200"/>
        </a:p>
      </dsp:txBody>
      <dsp:txXfrm>
        <a:off x="1332412" y="492"/>
        <a:ext cx="7455729" cy="1153604"/>
      </dsp:txXfrm>
    </dsp:sp>
    <dsp:sp modelId="{ED1E6683-BF5F-4DF3-8FDE-DD7A0DB4E072}">
      <dsp:nvSpPr>
        <dsp:cNvPr id="0" name=""/>
        <dsp:cNvSpPr/>
      </dsp:nvSpPr>
      <dsp:spPr>
        <a:xfrm>
          <a:off x="0" y="1442497"/>
          <a:ext cx="8788142" cy="115360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F2A364-1516-41D0-B133-9DF0515E6B8B}">
      <dsp:nvSpPr>
        <dsp:cNvPr id="0" name=""/>
        <dsp:cNvSpPr/>
      </dsp:nvSpPr>
      <dsp:spPr>
        <a:xfrm>
          <a:off x="348965" y="1702058"/>
          <a:ext cx="634482" cy="6344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83446-EEBF-408A-80B4-53257B6B84AA}">
      <dsp:nvSpPr>
        <dsp:cNvPr id="0" name=""/>
        <dsp:cNvSpPr/>
      </dsp:nvSpPr>
      <dsp:spPr>
        <a:xfrm>
          <a:off x="1332412" y="1442497"/>
          <a:ext cx="7455729" cy="115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090" tIns="122090" rIns="122090" bIns="12209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err="1">
              <a:latin typeface="Arial Narrow"/>
            </a:rPr>
            <a:t>Proctoring</a:t>
          </a:r>
          <a:r>
            <a:rPr lang="fi-FI" sz="2400" kern="1200">
              <a:latin typeface="Arial Narrow"/>
            </a:rPr>
            <a:t> </a:t>
          </a:r>
          <a:r>
            <a:rPr lang="fi-FI" sz="2400" kern="1200" err="1">
              <a:latin typeface="Arial Narrow"/>
            </a:rPr>
            <a:t>became</a:t>
          </a:r>
          <a:r>
            <a:rPr lang="fi-FI" sz="2400" kern="1200">
              <a:solidFill>
                <a:srgbClr val="010000"/>
              </a:solidFill>
              <a:latin typeface="Arial Narrow"/>
            </a:rPr>
            <a:t> a</a:t>
          </a:r>
          <a:r>
            <a:rPr lang="fi-FI" sz="2400" kern="1200">
              <a:latin typeface="Arial Narrow"/>
            </a:rPr>
            <a:t> </a:t>
          </a:r>
          <a:r>
            <a:rPr lang="fi-FI" sz="2400" kern="1200" err="1">
              <a:latin typeface="Arial Narrow"/>
            </a:rPr>
            <a:t>big</a:t>
          </a:r>
          <a:r>
            <a:rPr lang="fi-FI" sz="2400" kern="1200">
              <a:latin typeface="Arial Narrow"/>
            </a:rPr>
            <a:t> </a:t>
          </a:r>
          <a:r>
            <a:rPr lang="fi-FI" sz="2400" kern="1200" err="1">
              <a:latin typeface="Arial Narrow"/>
            </a:rPr>
            <a:t>issue</a:t>
          </a:r>
          <a:r>
            <a:rPr lang="fi-FI" sz="2400" kern="1200">
              <a:latin typeface="Arial Narrow"/>
            </a:rPr>
            <a:t>. </a:t>
          </a:r>
          <a:endParaRPr lang="en-US" sz="2400" kern="1200">
            <a:latin typeface="Arial Narrow"/>
          </a:endParaRPr>
        </a:p>
      </dsp:txBody>
      <dsp:txXfrm>
        <a:off x="1332412" y="1442497"/>
        <a:ext cx="7455729" cy="1153604"/>
      </dsp:txXfrm>
    </dsp:sp>
    <dsp:sp modelId="{DC7C620A-8937-4154-8C26-FC410B200C7E}">
      <dsp:nvSpPr>
        <dsp:cNvPr id="0" name=""/>
        <dsp:cNvSpPr/>
      </dsp:nvSpPr>
      <dsp:spPr>
        <a:xfrm>
          <a:off x="0" y="2884503"/>
          <a:ext cx="8788142" cy="115360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02889E-9509-4F2A-AAB5-DDE5B4F3CA25}">
      <dsp:nvSpPr>
        <dsp:cNvPr id="0" name=""/>
        <dsp:cNvSpPr/>
      </dsp:nvSpPr>
      <dsp:spPr>
        <a:xfrm rot="10800000">
          <a:off x="348965" y="3144063"/>
          <a:ext cx="634482" cy="6344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7CDBA0-643A-4708-ADFD-E3EACFA644DC}">
      <dsp:nvSpPr>
        <dsp:cNvPr id="0" name=""/>
        <dsp:cNvSpPr/>
      </dsp:nvSpPr>
      <dsp:spPr>
        <a:xfrm>
          <a:off x="1332412" y="2884503"/>
          <a:ext cx="7455729" cy="115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090" tIns="122090" rIns="122090" bIns="12209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err="1"/>
            <a:t>Priorities</a:t>
          </a:r>
          <a:r>
            <a:rPr lang="fi-FI" sz="2400" kern="1200"/>
            <a:t> for </a:t>
          </a:r>
          <a:r>
            <a:rPr lang="fi-FI" sz="2400" kern="1200" err="1"/>
            <a:t>the</a:t>
          </a:r>
          <a:r>
            <a:rPr lang="fi-FI" sz="2400" kern="1200"/>
            <a:t> EXAM </a:t>
          </a:r>
          <a:r>
            <a:rPr lang="fi-FI" sz="2400" kern="1200" err="1"/>
            <a:t>development</a:t>
          </a:r>
          <a:r>
            <a:rPr lang="fi-FI" sz="2400" kern="1200"/>
            <a:t> </a:t>
          </a:r>
          <a:r>
            <a:rPr lang="fi-FI" sz="2400" kern="1200" err="1"/>
            <a:t>were</a:t>
          </a:r>
          <a:r>
            <a:rPr lang="fi-FI" sz="2400" kern="1200"/>
            <a:t> </a:t>
          </a:r>
          <a:r>
            <a:rPr lang="fi-FI" sz="2400" kern="1200" err="1"/>
            <a:t>changed</a:t>
          </a:r>
          <a:r>
            <a:rPr lang="fi-FI" sz="2400" kern="1200"/>
            <a:t>.</a:t>
          </a:r>
        </a:p>
      </dsp:txBody>
      <dsp:txXfrm>
        <a:off x="1332412" y="2884503"/>
        <a:ext cx="7455729" cy="11536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790B9-763E-417F-A008-269B9649A34E}">
      <dsp:nvSpPr>
        <dsp:cNvPr id="0" name=""/>
        <dsp:cNvSpPr/>
      </dsp:nvSpPr>
      <dsp:spPr>
        <a:xfrm>
          <a:off x="-18803" y="0"/>
          <a:ext cx="5772830" cy="100496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4D43CC-C383-4A1D-923F-9AE872636424}">
      <dsp:nvSpPr>
        <dsp:cNvPr id="0" name=""/>
        <dsp:cNvSpPr/>
      </dsp:nvSpPr>
      <dsp:spPr>
        <a:xfrm>
          <a:off x="-9227" y="183917"/>
          <a:ext cx="604016" cy="586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9CB50-5D40-4E76-86DB-6024F1830AF5}">
      <dsp:nvSpPr>
        <dsp:cNvPr id="0" name=""/>
        <dsp:cNvSpPr/>
      </dsp:nvSpPr>
      <dsp:spPr>
        <a:xfrm>
          <a:off x="661264" y="105995"/>
          <a:ext cx="5111565" cy="606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179" tIns="64179" rIns="64179" bIns="64179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err="1">
              <a:latin typeface="Arial Narrow" panose="020B0606020202030204" pitchFamily="34" charset="0"/>
            </a:rPr>
            <a:t>The</a:t>
          </a:r>
          <a:r>
            <a:rPr lang="fi-FI" sz="1800" kern="1200">
              <a:latin typeface="Arial Narrow" panose="020B0606020202030204" pitchFamily="34" charset="0"/>
            </a:rPr>
            <a:t> </a:t>
          </a:r>
          <a:r>
            <a:rPr lang="fi-FI" sz="1800" kern="1200" err="1">
              <a:latin typeface="Arial Narrow" panose="020B0606020202030204" pitchFamily="34" charset="0"/>
            </a:rPr>
            <a:t>teacher</a:t>
          </a:r>
          <a:r>
            <a:rPr lang="fi-FI" sz="1800" kern="1200">
              <a:latin typeface="Arial Narrow" panose="020B0606020202030204" pitchFamily="34" charset="0"/>
            </a:rPr>
            <a:t> </a:t>
          </a:r>
          <a:r>
            <a:rPr lang="fi-FI" sz="1800" kern="1200" err="1">
              <a:latin typeface="Arial Narrow" panose="020B0606020202030204" pitchFamily="34" charset="0"/>
            </a:rPr>
            <a:t>creates</a:t>
          </a:r>
          <a:r>
            <a:rPr lang="fi-FI" sz="1800" kern="1200">
              <a:latin typeface="Arial Narrow" panose="020B0606020202030204" pitchFamily="34" charset="0"/>
            </a:rPr>
            <a:t> </a:t>
          </a:r>
          <a:r>
            <a:rPr lang="fi-FI" sz="1800" kern="1200" err="1">
              <a:latin typeface="Arial Narrow" panose="020B0606020202030204" pitchFamily="34" charset="0"/>
            </a:rPr>
            <a:t>the</a:t>
          </a:r>
          <a:r>
            <a:rPr lang="fi-FI" sz="1800" kern="1200">
              <a:latin typeface="Arial Narrow" panose="020B0606020202030204" pitchFamily="34" charset="0"/>
            </a:rPr>
            <a:t> </a:t>
          </a:r>
          <a:r>
            <a:rPr lang="fi-FI" sz="1800" kern="1200" err="1">
              <a:latin typeface="Arial Narrow" panose="020B0606020202030204" pitchFamily="34" charset="0"/>
            </a:rPr>
            <a:t>exam</a:t>
          </a:r>
          <a:r>
            <a:rPr lang="fi-FI" sz="1800" kern="1200">
              <a:latin typeface="Arial Narrow" panose="020B0606020202030204" pitchFamily="34" charset="0"/>
            </a:rPr>
            <a:t> </a:t>
          </a:r>
          <a:r>
            <a:rPr lang="fi-FI" sz="1800" kern="1200" err="1">
              <a:latin typeface="Arial Narrow" panose="020B0606020202030204" pitchFamily="34" charset="0"/>
            </a:rPr>
            <a:t>normally</a:t>
          </a:r>
          <a:r>
            <a:rPr lang="fi-FI" sz="1800" kern="1200">
              <a:latin typeface="Arial Narrow" panose="020B0606020202030204" pitchFamily="34" charset="0"/>
            </a:rPr>
            <a:t> and </a:t>
          </a:r>
          <a:r>
            <a:rPr lang="fi-FI" sz="1800" kern="1200" err="1">
              <a:latin typeface="Arial Narrow" panose="020B0606020202030204" pitchFamily="34" charset="0"/>
            </a:rPr>
            <a:t>adds</a:t>
          </a:r>
          <a:r>
            <a:rPr lang="fi-FI" sz="1800" kern="1200">
              <a:latin typeface="Arial Narrow" panose="020B0606020202030204" pitchFamily="34" charset="0"/>
            </a:rPr>
            <a:t> </a:t>
          </a:r>
          <a:r>
            <a:rPr lang="fi-FI" sz="1800" kern="1200" err="1">
              <a:latin typeface="Arial Narrow" panose="020B0606020202030204" pitchFamily="34" charset="0"/>
            </a:rPr>
            <a:t>the</a:t>
          </a:r>
          <a:r>
            <a:rPr lang="fi-FI" sz="1800" kern="1200">
              <a:latin typeface="Arial Narrow" panose="020B0606020202030204" pitchFamily="34" charset="0"/>
            </a:rPr>
            <a:t> </a:t>
          </a:r>
          <a:r>
            <a:rPr lang="fi-FI" sz="1800" kern="1200" err="1">
              <a:latin typeface="Arial Narrow" panose="020B0606020202030204" pitchFamily="34" charset="0"/>
            </a:rPr>
            <a:t>exam</a:t>
          </a:r>
          <a:r>
            <a:rPr lang="fi-FI" sz="1800" kern="1200">
              <a:latin typeface="Arial Narrow" panose="020B0606020202030204" pitchFamily="34" charset="0"/>
            </a:rPr>
            <a:t> </a:t>
          </a:r>
          <a:r>
            <a:rPr lang="fi-FI" sz="1800" kern="1200" err="1">
              <a:latin typeface="Arial Narrow" panose="020B0606020202030204" pitchFamily="34" charset="0"/>
            </a:rPr>
            <a:t>event</a:t>
          </a:r>
          <a:r>
            <a:rPr lang="fi-FI" sz="1800" kern="1200">
              <a:latin typeface="Arial Narrow" panose="020B0606020202030204" pitchFamily="34" charset="0"/>
            </a:rPr>
            <a:t>(s). </a:t>
          </a:r>
          <a:endParaRPr lang="en-US" sz="1800" kern="1200">
            <a:latin typeface="Arial Narrow" panose="020B0606020202030204" pitchFamily="34" charset="0"/>
          </a:endParaRPr>
        </a:p>
      </dsp:txBody>
      <dsp:txXfrm>
        <a:off x="661264" y="105995"/>
        <a:ext cx="5111565" cy="606417"/>
      </dsp:txXfrm>
    </dsp:sp>
    <dsp:sp modelId="{97B10168-B33F-4D33-A487-36F823CD758D}">
      <dsp:nvSpPr>
        <dsp:cNvPr id="0" name=""/>
        <dsp:cNvSpPr/>
      </dsp:nvSpPr>
      <dsp:spPr>
        <a:xfrm>
          <a:off x="-11240" y="1235124"/>
          <a:ext cx="5772830" cy="98285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6317A4-34EF-4071-960C-7C991AF450B2}">
      <dsp:nvSpPr>
        <dsp:cNvPr id="0" name=""/>
        <dsp:cNvSpPr/>
      </dsp:nvSpPr>
      <dsp:spPr>
        <a:xfrm>
          <a:off x="29874" y="1422513"/>
          <a:ext cx="542251" cy="6080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FED96B-E8A9-4BA1-952E-8C59914DDEE9}">
      <dsp:nvSpPr>
        <dsp:cNvPr id="0" name=""/>
        <dsp:cNvSpPr/>
      </dsp:nvSpPr>
      <dsp:spPr>
        <a:xfrm>
          <a:off x="528663" y="1471685"/>
          <a:ext cx="5262970" cy="606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179" tIns="64179" rIns="64179" bIns="64179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err="1">
              <a:latin typeface="Arial Narrow" panose="020B0606020202030204" pitchFamily="34" charset="0"/>
            </a:rPr>
            <a:t>The</a:t>
          </a:r>
          <a:r>
            <a:rPr lang="fi-FI" sz="1800" kern="1200">
              <a:latin typeface="Arial Narrow" panose="020B0606020202030204" pitchFamily="34" charset="0"/>
            </a:rPr>
            <a:t> </a:t>
          </a:r>
          <a:r>
            <a:rPr lang="fi-FI" sz="1800" kern="1200" err="1">
              <a:latin typeface="Arial Narrow" panose="020B0606020202030204" pitchFamily="34" charset="0"/>
            </a:rPr>
            <a:t>student</a:t>
          </a:r>
          <a:r>
            <a:rPr lang="fi-FI" sz="1800" kern="1200">
              <a:latin typeface="Arial Narrow" panose="020B0606020202030204" pitchFamily="34" charset="0"/>
            </a:rPr>
            <a:t> </a:t>
          </a:r>
          <a:r>
            <a:rPr lang="fi-FI" sz="1800" kern="1200" err="1">
              <a:latin typeface="Arial Narrow" panose="020B0606020202030204" pitchFamily="34" charset="0"/>
            </a:rPr>
            <a:t>registers</a:t>
          </a:r>
          <a:r>
            <a:rPr lang="fi-FI" sz="1800" kern="1200">
              <a:latin typeface="Arial Narrow" panose="020B0606020202030204" pitchFamily="34" charset="0"/>
            </a:rPr>
            <a:t> for </a:t>
          </a:r>
          <a:r>
            <a:rPr lang="fi-FI" sz="1800" kern="1200" err="1">
              <a:latin typeface="Arial Narrow" panose="020B0606020202030204" pitchFamily="34" charset="0"/>
            </a:rPr>
            <a:t>the</a:t>
          </a:r>
          <a:r>
            <a:rPr lang="fi-FI" sz="1800" kern="1200">
              <a:latin typeface="Arial Narrow" panose="020B0606020202030204" pitchFamily="34" charset="0"/>
            </a:rPr>
            <a:t> </a:t>
          </a:r>
          <a:r>
            <a:rPr lang="fi-FI" sz="1800" kern="1200" err="1">
              <a:latin typeface="Arial Narrow" panose="020B0606020202030204" pitchFamily="34" charset="0"/>
            </a:rPr>
            <a:t>exam</a:t>
          </a:r>
          <a:r>
            <a:rPr lang="fi-FI" sz="1800" kern="1200">
              <a:latin typeface="Arial Narrow" panose="020B0606020202030204" pitchFamily="34" charset="0"/>
            </a:rPr>
            <a:t> </a:t>
          </a:r>
          <a:r>
            <a:rPr lang="fi-FI" sz="1800" kern="1200" err="1">
              <a:latin typeface="Arial Narrow" panose="020B0606020202030204" pitchFamily="34" charset="0"/>
            </a:rPr>
            <a:t>event</a:t>
          </a:r>
          <a:r>
            <a:rPr lang="fi-FI" sz="1800" kern="1200">
              <a:latin typeface="Arial Narrow" panose="020B0606020202030204" pitchFamily="34" charset="0"/>
            </a:rPr>
            <a:t> and </a:t>
          </a:r>
          <a:r>
            <a:rPr lang="fi-FI" sz="1800" kern="1200" err="1">
              <a:latin typeface="Arial Narrow" panose="020B0606020202030204" pitchFamily="34" charset="0"/>
            </a:rPr>
            <a:t>installs</a:t>
          </a:r>
          <a:r>
            <a:rPr lang="fi-FI" sz="1800" kern="1200">
              <a:latin typeface="Arial Narrow" panose="020B0606020202030204" pitchFamily="34" charset="0"/>
            </a:rPr>
            <a:t> </a:t>
          </a:r>
          <a:r>
            <a:rPr lang="fi-FI" sz="1800" kern="1200" err="1">
              <a:latin typeface="Arial Narrow" panose="020B0606020202030204" pitchFamily="34" charset="0"/>
            </a:rPr>
            <a:t>the</a:t>
          </a:r>
          <a:r>
            <a:rPr lang="fi-FI" sz="1800" kern="1200">
              <a:latin typeface="Arial Narrow" panose="020B0606020202030204" pitchFamily="34" charset="0"/>
            </a:rPr>
            <a:t> </a:t>
          </a:r>
          <a:r>
            <a:rPr lang="fi-FI" sz="1800" kern="1200" err="1">
              <a:latin typeface="Arial Narrow" panose="020B0606020202030204" pitchFamily="34" charset="0"/>
            </a:rPr>
            <a:t>Safe</a:t>
          </a:r>
          <a:r>
            <a:rPr lang="fi-FI" sz="1800" kern="1200">
              <a:latin typeface="Arial Narrow" panose="020B0606020202030204" pitchFamily="34" charset="0"/>
            </a:rPr>
            <a:t> </a:t>
          </a:r>
          <a:r>
            <a:rPr lang="fi-FI" sz="1800" kern="1200" err="1">
              <a:latin typeface="Arial Narrow" panose="020B0606020202030204" pitchFamily="34" charset="0"/>
            </a:rPr>
            <a:t>Exam</a:t>
          </a:r>
          <a:r>
            <a:rPr lang="fi-FI" sz="1800" kern="1200">
              <a:latin typeface="Arial Narrow" panose="020B0606020202030204" pitchFamily="34" charset="0"/>
            </a:rPr>
            <a:t> </a:t>
          </a:r>
          <a:r>
            <a:rPr lang="fi-FI" sz="1800" kern="1200" err="1">
              <a:latin typeface="Arial Narrow" panose="020B0606020202030204" pitchFamily="34" charset="0"/>
            </a:rPr>
            <a:t>Browser</a:t>
          </a:r>
          <a:r>
            <a:rPr lang="fi-FI" sz="1800" kern="1200">
              <a:latin typeface="Arial Narrow" panose="020B0606020202030204" pitchFamily="34" charset="0"/>
            </a:rPr>
            <a:t> to </a:t>
          </a:r>
          <a:r>
            <a:rPr lang="fi-FI" sz="1800" kern="1200" err="1">
              <a:latin typeface="Arial Narrow" panose="020B0606020202030204" pitchFamily="34" charset="0"/>
            </a:rPr>
            <a:t>the</a:t>
          </a:r>
          <a:r>
            <a:rPr lang="fi-FI" sz="1800" kern="1200">
              <a:latin typeface="Arial Narrow" panose="020B0606020202030204" pitchFamily="34" charset="0"/>
            </a:rPr>
            <a:t> </a:t>
          </a:r>
          <a:r>
            <a:rPr lang="fi-FI" sz="1800" kern="1200" err="1">
              <a:latin typeface="Arial Narrow" panose="020B0606020202030204" pitchFamily="34" charset="0"/>
            </a:rPr>
            <a:t>computer</a:t>
          </a:r>
          <a:r>
            <a:rPr lang="fi-FI" sz="1800" kern="1200">
              <a:latin typeface="Arial Narrow" panose="020B0606020202030204" pitchFamily="34" charset="0"/>
            </a:rPr>
            <a:t> </a:t>
          </a:r>
          <a:r>
            <a:rPr lang="fi-FI" sz="1800" kern="1200" err="1">
              <a:latin typeface="Arial Narrow" panose="020B0606020202030204" pitchFamily="34" charset="0"/>
            </a:rPr>
            <a:t>before</a:t>
          </a:r>
          <a:r>
            <a:rPr lang="fi-FI" sz="1800" kern="1200">
              <a:latin typeface="Arial Narrow" panose="020B0606020202030204" pitchFamily="34" charset="0"/>
            </a:rPr>
            <a:t> </a:t>
          </a:r>
          <a:r>
            <a:rPr lang="fi-FI" sz="1800" kern="1200" err="1">
              <a:latin typeface="Arial Narrow" panose="020B0606020202030204" pitchFamily="34" charset="0"/>
            </a:rPr>
            <a:t>the</a:t>
          </a:r>
          <a:r>
            <a:rPr lang="fi-FI" sz="1800" kern="1200">
              <a:latin typeface="Arial Narrow" panose="020B0606020202030204" pitchFamily="34" charset="0"/>
            </a:rPr>
            <a:t> </a:t>
          </a:r>
          <a:r>
            <a:rPr lang="fi-FI" sz="1800" kern="1200" err="1">
              <a:latin typeface="Arial Narrow" panose="020B0606020202030204" pitchFamily="34" charset="0"/>
            </a:rPr>
            <a:t>exam</a:t>
          </a:r>
          <a:r>
            <a:rPr lang="fi-FI" sz="1800" kern="1200">
              <a:latin typeface="Arial Narrow" panose="020B0606020202030204" pitchFamily="34" charset="0"/>
            </a:rPr>
            <a:t> </a:t>
          </a:r>
          <a:r>
            <a:rPr lang="fi-FI" sz="1800" kern="1200" err="1">
              <a:latin typeface="Arial Narrow" panose="020B0606020202030204" pitchFamily="34" charset="0"/>
            </a:rPr>
            <a:t>event</a:t>
          </a:r>
          <a:r>
            <a:rPr lang="fi-FI" sz="1800" kern="1200">
              <a:latin typeface="Arial Narrow" panose="020B0606020202030204" pitchFamily="34" charset="0"/>
            </a:rPr>
            <a:t>.</a:t>
          </a:r>
          <a:endParaRPr lang="en-US" sz="1800" kern="1200">
            <a:latin typeface="Arial Narrow" panose="020B0606020202030204" pitchFamily="34" charset="0"/>
          </a:endParaRPr>
        </a:p>
      </dsp:txBody>
      <dsp:txXfrm>
        <a:off x="528663" y="1471685"/>
        <a:ext cx="5262970" cy="606417"/>
      </dsp:txXfrm>
    </dsp:sp>
    <dsp:sp modelId="{C97404D2-C3D8-42D2-A3B1-420B66B91EFC}">
      <dsp:nvSpPr>
        <dsp:cNvPr id="0" name=""/>
        <dsp:cNvSpPr/>
      </dsp:nvSpPr>
      <dsp:spPr>
        <a:xfrm>
          <a:off x="-11240" y="2369583"/>
          <a:ext cx="5772830" cy="84363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25EE83-BC36-483A-8423-9D0B654DFC99}">
      <dsp:nvSpPr>
        <dsp:cNvPr id="0" name=""/>
        <dsp:cNvSpPr/>
      </dsp:nvSpPr>
      <dsp:spPr>
        <a:xfrm>
          <a:off x="29874" y="2407620"/>
          <a:ext cx="542251" cy="7675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F5E12E-3D39-45A9-AB12-F7BCBF283385}">
      <dsp:nvSpPr>
        <dsp:cNvPr id="0" name=""/>
        <dsp:cNvSpPr/>
      </dsp:nvSpPr>
      <dsp:spPr>
        <a:xfrm>
          <a:off x="611930" y="2536533"/>
          <a:ext cx="5111565" cy="606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179" tIns="64179" rIns="64179" bIns="64179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err="1">
              <a:latin typeface="Arial Narrow" panose="020B0606020202030204" pitchFamily="34" charset="0"/>
            </a:rPr>
            <a:t>The</a:t>
          </a:r>
          <a:r>
            <a:rPr lang="fi-FI" sz="1800" kern="1200">
              <a:latin typeface="Arial Narrow" panose="020B0606020202030204" pitchFamily="34" charset="0"/>
            </a:rPr>
            <a:t> </a:t>
          </a:r>
          <a:r>
            <a:rPr lang="fi-FI" sz="1800" kern="1200" err="1">
              <a:latin typeface="Arial Narrow" panose="020B0606020202030204" pitchFamily="34" charset="0"/>
            </a:rPr>
            <a:t>exam</a:t>
          </a:r>
          <a:r>
            <a:rPr lang="fi-FI" sz="1800" kern="1200">
              <a:latin typeface="Arial Narrow" panose="020B0606020202030204" pitchFamily="34" charset="0"/>
            </a:rPr>
            <a:t> is </a:t>
          </a:r>
          <a:r>
            <a:rPr lang="fi-FI" sz="1800" kern="1200" err="1">
              <a:latin typeface="Arial Narrow" panose="020B0606020202030204" pitchFamily="34" charset="0"/>
            </a:rPr>
            <a:t>started</a:t>
          </a:r>
          <a:r>
            <a:rPr lang="fi-FI" sz="1800" kern="1200">
              <a:latin typeface="Arial Narrow" panose="020B0606020202030204" pitchFamily="34" charset="0"/>
            </a:rPr>
            <a:t> </a:t>
          </a:r>
          <a:r>
            <a:rPr lang="fi-FI" sz="1800" kern="1200" err="1">
              <a:latin typeface="Arial Narrow" panose="020B0606020202030204" pitchFamily="34" charset="0"/>
            </a:rPr>
            <a:t>with</a:t>
          </a:r>
          <a:r>
            <a:rPr lang="fi-FI" sz="1800" kern="1200">
              <a:latin typeface="Arial Narrow" panose="020B0606020202030204" pitchFamily="34" charset="0"/>
            </a:rPr>
            <a:t> a SEB </a:t>
          </a:r>
          <a:r>
            <a:rPr lang="fi-FI" sz="1800" kern="1200" err="1">
              <a:latin typeface="Arial Narrow" panose="020B0606020202030204" pitchFamily="34" charset="0"/>
            </a:rPr>
            <a:t>starting</a:t>
          </a:r>
          <a:r>
            <a:rPr lang="fi-FI" sz="1800" kern="1200">
              <a:latin typeface="Arial Narrow" panose="020B0606020202030204" pitchFamily="34" charset="0"/>
            </a:rPr>
            <a:t> </a:t>
          </a:r>
          <a:r>
            <a:rPr lang="fi-FI" sz="1800" kern="1200" err="1">
              <a:latin typeface="Arial Narrow" panose="020B0606020202030204" pitchFamily="34" charset="0"/>
            </a:rPr>
            <a:t>file</a:t>
          </a:r>
          <a:r>
            <a:rPr lang="fi-FI" sz="1800" kern="1200">
              <a:latin typeface="Arial Narrow" panose="020B0606020202030204" pitchFamily="34" charset="0"/>
            </a:rPr>
            <a:t> </a:t>
          </a:r>
          <a:r>
            <a:rPr lang="fi-FI" sz="1800" kern="1200" err="1">
              <a:latin typeface="Arial Narrow" panose="020B0606020202030204" pitchFamily="34" charset="0"/>
            </a:rPr>
            <a:t>which</a:t>
          </a:r>
          <a:r>
            <a:rPr lang="fi-FI" sz="1800" kern="1200">
              <a:latin typeface="Arial Narrow" panose="020B0606020202030204" pitchFamily="34" charset="0"/>
            </a:rPr>
            <a:t> </a:t>
          </a:r>
          <a:r>
            <a:rPr lang="fi-FI" sz="1800" kern="1200" err="1">
              <a:latin typeface="Arial Narrow" panose="020B0606020202030204" pitchFamily="34" charset="0"/>
            </a:rPr>
            <a:t>the</a:t>
          </a:r>
          <a:r>
            <a:rPr lang="fi-FI" sz="1800" kern="1200">
              <a:latin typeface="Arial Narrow" panose="020B0606020202030204" pitchFamily="34" charset="0"/>
            </a:rPr>
            <a:t> </a:t>
          </a:r>
          <a:r>
            <a:rPr lang="fi-FI" sz="1800" kern="1200" err="1">
              <a:latin typeface="Arial Narrow" panose="020B0606020202030204" pitchFamily="34" charset="0"/>
            </a:rPr>
            <a:t>student</a:t>
          </a:r>
          <a:r>
            <a:rPr lang="fi-FI" sz="1800" kern="1200">
              <a:latin typeface="Arial Narrow" panose="020B0606020202030204" pitchFamily="34" charset="0"/>
            </a:rPr>
            <a:t> </a:t>
          </a:r>
          <a:r>
            <a:rPr lang="fi-FI" sz="1800" kern="1200" err="1">
              <a:latin typeface="Arial Narrow" panose="020B0606020202030204" pitchFamily="34" charset="0"/>
            </a:rPr>
            <a:t>receives</a:t>
          </a:r>
          <a:r>
            <a:rPr lang="fi-FI" sz="1800" kern="1200">
              <a:latin typeface="Arial Narrow" panose="020B0606020202030204" pitchFamily="34" charset="0"/>
            </a:rPr>
            <a:t> as an </a:t>
          </a:r>
          <a:r>
            <a:rPr lang="fi-FI" sz="1800" kern="1200" err="1">
              <a:latin typeface="Arial Narrow" panose="020B0606020202030204" pitchFamily="34" charset="0"/>
            </a:rPr>
            <a:t>attachment</a:t>
          </a:r>
          <a:r>
            <a:rPr lang="fi-FI" sz="1800" kern="1200">
              <a:latin typeface="Arial Narrow" panose="020B0606020202030204" pitchFamily="34" charset="0"/>
            </a:rPr>
            <a:t> of </a:t>
          </a:r>
          <a:r>
            <a:rPr lang="fi-FI" sz="1800" kern="1200" err="1">
              <a:latin typeface="Arial Narrow" panose="020B0606020202030204" pitchFamily="34" charset="0"/>
            </a:rPr>
            <a:t>the</a:t>
          </a:r>
          <a:r>
            <a:rPr lang="fi-FI" sz="1800" kern="1200">
              <a:latin typeface="Arial Narrow" panose="020B0606020202030204" pitchFamily="34" charset="0"/>
            </a:rPr>
            <a:t> </a:t>
          </a:r>
          <a:r>
            <a:rPr lang="fi-FI" sz="1800" kern="1200" err="1">
              <a:latin typeface="Arial Narrow" panose="020B0606020202030204" pitchFamily="34" charset="0"/>
            </a:rPr>
            <a:t>confirmation</a:t>
          </a:r>
          <a:r>
            <a:rPr lang="fi-FI" sz="1800" kern="1200">
              <a:latin typeface="Arial Narrow" panose="020B0606020202030204" pitchFamily="34" charset="0"/>
            </a:rPr>
            <a:t> </a:t>
          </a:r>
          <a:r>
            <a:rPr lang="fi-FI" sz="1800" kern="1200" err="1">
              <a:latin typeface="Arial Narrow" panose="020B0606020202030204" pitchFamily="34" charset="0"/>
            </a:rPr>
            <a:t>email</a:t>
          </a:r>
          <a:r>
            <a:rPr lang="fi-FI" sz="1800" kern="1200">
              <a:latin typeface="Arial Narrow" panose="020B0606020202030204" pitchFamily="34" charset="0"/>
            </a:rPr>
            <a:t>.</a:t>
          </a:r>
        </a:p>
      </dsp:txBody>
      <dsp:txXfrm>
        <a:off x="611930" y="2536533"/>
        <a:ext cx="5111565" cy="606417"/>
      </dsp:txXfrm>
    </dsp:sp>
    <dsp:sp modelId="{2B9D9317-3638-4C4B-98E6-217B03D79955}">
      <dsp:nvSpPr>
        <dsp:cNvPr id="0" name=""/>
        <dsp:cNvSpPr/>
      </dsp:nvSpPr>
      <dsp:spPr>
        <a:xfrm>
          <a:off x="-18803" y="3555321"/>
          <a:ext cx="5772830" cy="72203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0ABFB0-34A1-42AD-95C6-A7C9CDC1B0A9}">
      <dsp:nvSpPr>
        <dsp:cNvPr id="0" name=""/>
        <dsp:cNvSpPr/>
      </dsp:nvSpPr>
      <dsp:spPr>
        <a:xfrm>
          <a:off x="13434" y="3603331"/>
          <a:ext cx="558692" cy="62601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16D65A-E8C4-4E1F-BF5A-8BCDD18009E5}">
      <dsp:nvSpPr>
        <dsp:cNvPr id="0" name=""/>
        <dsp:cNvSpPr/>
      </dsp:nvSpPr>
      <dsp:spPr>
        <a:xfrm>
          <a:off x="604365" y="3646820"/>
          <a:ext cx="5111565" cy="606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179" tIns="64179" rIns="64179" bIns="64179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>
              <a:latin typeface="Arial Narrow" panose="020B0606020202030204" pitchFamily="34" charset="0"/>
            </a:rPr>
            <a:t>SEB </a:t>
          </a:r>
          <a:r>
            <a:rPr lang="fi-FI" sz="1800" kern="1200" err="1">
              <a:latin typeface="Arial Narrow" panose="020B0606020202030204" pitchFamily="34" charset="0"/>
            </a:rPr>
            <a:t>allows</a:t>
          </a:r>
          <a:r>
            <a:rPr lang="fi-FI" sz="1800" kern="1200">
              <a:latin typeface="Arial Narrow" panose="020B0606020202030204" pitchFamily="34" charset="0"/>
            </a:rPr>
            <a:t> </a:t>
          </a:r>
          <a:r>
            <a:rPr lang="fi-FI" sz="1800" kern="1200" err="1">
              <a:latin typeface="Arial Narrow" panose="020B0606020202030204" pitchFamily="34" charset="0"/>
            </a:rPr>
            <a:t>access</a:t>
          </a:r>
          <a:r>
            <a:rPr lang="fi-FI" sz="1800" kern="1200">
              <a:latin typeface="Arial Narrow" panose="020B0606020202030204" pitchFamily="34" charset="0"/>
            </a:rPr>
            <a:t> </a:t>
          </a:r>
          <a:r>
            <a:rPr lang="fi-FI" sz="1800" kern="1200" err="1">
              <a:latin typeface="Arial Narrow" panose="020B0606020202030204" pitchFamily="34" charset="0"/>
            </a:rPr>
            <a:t>only</a:t>
          </a:r>
          <a:r>
            <a:rPr lang="fi-FI" sz="1800" kern="1200">
              <a:latin typeface="Arial Narrow" panose="020B0606020202030204" pitchFamily="34" charset="0"/>
            </a:rPr>
            <a:t> to EXAM and </a:t>
          </a:r>
          <a:r>
            <a:rPr lang="fi-FI" sz="1800" kern="1200" err="1">
              <a:latin typeface="Arial Narrow" panose="020B0606020202030204" pitchFamily="34" charset="0"/>
            </a:rPr>
            <a:t>blocks</a:t>
          </a:r>
          <a:r>
            <a:rPr lang="fi-FI" sz="1800" kern="1200">
              <a:latin typeface="Arial Narrow" panose="020B0606020202030204" pitchFamily="34" charset="0"/>
            </a:rPr>
            <a:t> </a:t>
          </a:r>
          <a:r>
            <a:rPr lang="fi-FI" sz="1800" kern="1200" err="1">
              <a:latin typeface="Arial Narrow" panose="020B0606020202030204" pitchFamily="34" charset="0"/>
            </a:rPr>
            <a:t>all</a:t>
          </a:r>
          <a:r>
            <a:rPr lang="fi-FI" sz="1800" kern="1200">
              <a:latin typeface="Arial Narrow" panose="020B0606020202030204" pitchFamily="34" charset="0"/>
            </a:rPr>
            <a:t> </a:t>
          </a:r>
          <a:r>
            <a:rPr lang="fi-FI" sz="1800" kern="1200" err="1">
              <a:latin typeface="Arial Narrow" panose="020B0606020202030204" pitchFamily="34" charset="0"/>
            </a:rPr>
            <a:t>other</a:t>
          </a:r>
          <a:r>
            <a:rPr lang="fi-FI" sz="1800" kern="1200">
              <a:latin typeface="Arial Narrow" panose="020B0606020202030204" pitchFamily="34" charset="0"/>
            </a:rPr>
            <a:t> </a:t>
          </a:r>
          <a:r>
            <a:rPr lang="fi-FI" sz="1800" kern="1200" err="1">
              <a:latin typeface="Arial Narrow" panose="020B0606020202030204" pitchFamily="34" charset="0"/>
            </a:rPr>
            <a:t>resources</a:t>
          </a:r>
          <a:r>
            <a:rPr lang="fi-FI" sz="1800" kern="1200">
              <a:latin typeface="Arial Narrow" panose="020B0606020202030204" pitchFamily="34" charset="0"/>
            </a:rPr>
            <a:t> as </a:t>
          </a:r>
          <a:r>
            <a:rPr lang="fi-FI" sz="1800" kern="1200" err="1">
              <a:latin typeface="Arial Narrow" panose="020B0606020202030204" pitchFamily="34" charset="0"/>
            </a:rPr>
            <a:t>well</a:t>
          </a:r>
          <a:r>
            <a:rPr lang="fi-FI" sz="1800" kern="1200">
              <a:latin typeface="Arial Narrow" panose="020B0606020202030204" pitchFamily="34" charset="0"/>
            </a:rPr>
            <a:t> as </a:t>
          </a:r>
          <a:r>
            <a:rPr lang="fi-FI" sz="1800" kern="1200" err="1">
              <a:latin typeface="Arial Narrow" panose="020B0606020202030204" pitchFamily="34" charset="0"/>
            </a:rPr>
            <a:t>access</a:t>
          </a:r>
          <a:r>
            <a:rPr lang="fi-FI" sz="1800" kern="1200">
              <a:latin typeface="Arial Narrow" panose="020B0606020202030204" pitchFamily="34" charset="0"/>
            </a:rPr>
            <a:t> to </a:t>
          </a:r>
          <a:r>
            <a:rPr lang="fi-FI" sz="1800" kern="1200" err="1">
              <a:latin typeface="Arial Narrow" panose="020B0606020202030204" pitchFamily="34" charset="0"/>
            </a:rPr>
            <a:t>the</a:t>
          </a:r>
          <a:r>
            <a:rPr lang="fi-FI" sz="1800" kern="1200">
              <a:latin typeface="Arial Narrow" panose="020B0606020202030204" pitchFamily="34" charset="0"/>
            </a:rPr>
            <a:t> internet.</a:t>
          </a:r>
        </a:p>
      </dsp:txBody>
      <dsp:txXfrm>
        <a:off x="604365" y="3646820"/>
        <a:ext cx="5111565" cy="606417"/>
      </dsp:txXfrm>
    </dsp:sp>
    <dsp:sp modelId="{DDC52091-2E52-4D6C-ADCB-E6768220864B}">
      <dsp:nvSpPr>
        <dsp:cNvPr id="0" name=""/>
        <dsp:cNvSpPr/>
      </dsp:nvSpPr>
      <dsp:spPr>
        <a:xfrm>
          <a:off x="-17456" y="4428961"/>
          <a:ext cx="5772830" cy="65874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D8B536-A7F6-4312-929F-7D5E5F34C604}">
      <dsp:nvSpPr>
        <dsp:cNvPr id="0" name=""/>
        <dsp:cNvSpPr/>
      </dsp:nvSpPr>
      <dsp:spPr>
        <a:xfrm>
          <a:off x="-18803" y="4437366"/>
          <a:ext cx="625861" cy="64193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4FEF0C-7286-4F6F-8DA4-BC08BBEEED5A}">
      <dsp:nvSpPr>
        <dsp:cNvPr id="0" name=""/>
        <dsp:cNvSpPr/>
      </dsp:nvSpPr>
      <dsp:spPr>
        <a:xfrm>
          <a:off x="605712" y="4488813"/>
          <a:ext cx="5111565" cy="606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179" tIns="64179" rIns="64179" bIns="64179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 Narrow" panose="020B0606020202030204" pitchFamily="34" charset="0"/>
            </a:rPr>
            <a:t>After submitting the exam SEB releases the computer for normal use.</a:t>
          </a:r>
        </a:p>
      </dsp:txBody>
      <dsp:txXfrm>
        <a:off x="605712" y="4488813"/>
        <a:ext cx="5111565" cy="6064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790B9-763E-417F-A008-269B9649A34E}">
      <dsp:nvSpPr>
        <dsp:cNvPr id="0" name=""/>
        <dsp:cNvSpPr/>
      </dsp:nvSpPr>
      <dsp:spPr>
        <a:xfrm>
          <a:off x="0" y="113297"/>
          <a:ext cx="5234948" cy="91137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4D43CC-C383-4A1D-923F-9AE872636424}">
      <dsp:nvSpPr>
        <dsp:cNvPr id="0" name=""/>
        <dsp:cNvSpPr/>
      </dsp:nvSpPr>
      <dsp:spPr>
        <a:xfrm>
          <a:off x="81947" y="229705"/>
          <a:ext cx="598652" cy="6785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9CB50-5D40-4E76-86DB-6024F1830AF5}">
      <dsp:nvSpPr>
        <dsp:cNvPr id="0" name=""/>
        <dsp:cNvSpPr/>
      </dsp:nvSpPr>
      <dsp:spPr>
        <a:xfrm>
          <a:off x="762548" y="239029"/>
          <a:ext cx="4449302" cy="701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05" tIns="74205" rIns="74205" bIns="7420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err="1">
              <a:latin typeface="Arial Narrow"/>
            </a:rPr>
            <a:t>The</a:t>
          </a:r>
          <a:r>
            <a:rPr lang="fi-FI" sz="2000" kern="1200">
              <a:latin typeface="Arial Narrow"/>
            </a:rPr>
            <a:t> </a:t>
          </a:r>
          <a:r>
            <a:rPr lang="fi-FI" sz="2000" kern="1200" err="1">
              <a:latin typeface="Arial Narrow"/>
            </a:rPr>
            <a:t>teacher</a:t>
          </a:r>
          <a:r>
            <a:rPr lang="fi-FI" sz="2000" kern="1200">
              <a:latin typeface="Arial Narrow"/>
            </a:rPr>
            <a:t> </a:t>
          </a:r>
          <a:r>
            <a:rPr lang="fi-FI" sz="2000" kern="1200" err="1">
              <a:latin typeface="Arial Narrow"/>
            </a:rPr>
            <a:t>creates</a:t>
          </a:r>
          <a:r>
            <a:rPr lang="fi-FI" sz="2000" kern="1200">
              <a:latin typeface="Arial Narrow"/>
            </a:rPr>
            <a:t> </a:t>
          </a:r>
          <a:r>
            <a:rPr lang="fi-FI" sz="2000" kern="1200" err="1">
              <a:latin typeface="Arial Narrow"/>
            </a:rPr>
            <a:t>the</a:t>
          </a:r>
          <a:r>
            <a:rPr lang="fi-FI" sz="2000" kern="1200">
              <a:latin typeface="Arial Narrow"/>
            </a:rPr>
            <a:t> </a:t>
          </a:r>
          <a:r>
            <a:rPr lang="fi-FI" sz="2000" kern="1200" err="1">
              <a:latin typeface="Arial Narrow"/>
            </a:rPr>
            <a:t>exam</a:t>
          </a:r>
          <a:r>
            <a:rPr lang="fi-FI" sz="2000" kern="1200">
              <a:latin typeface="Arial Narrow"/>
            </a:rPr>
            <a:t> </a:t>
          </a:r>
          <a:r>
            <a:rPr lang="fi-FI" sz="2000" kern="1200" err="1">
              <a:latin typeface="Arial Narrow"/>
            </a:rPr>
            <a:t>normally</a:t>
          </a:r>
          <a:r>
            <a:rPr lang="fi-FI" sz="2000" kern="1200">
              <a:latin typeface="Arial Narrow"/>
            </a:rPr>
            <a:t> and </a:t>
          </a:r>
          <a:r>
            <a:rPr lang="fi-FI" sz="2000" kern="1200" err="1">
              <a:latin typeface="Arial Narrow"/>
            </a:rPr>
            <a:t>adds</a:t>
          </a:r>
          <a:r>
            <a:rPr lang="fi-FI" sz="2000" kern="1200">
              <a:latin typeface="Arial Narrow"/>
            </a:rPr>
            <a:t> </a:t>
          </a:r>
          <a:r>
            <a:rPr lang="fi-FI" sz="2000" kern="1200" err="1">
              <a:latin typeface="Arial Narrow"/>
            </a:rPr>
            <a:t>the</a:t>
          </a:r>
          <a:r>
            <a:rPr lang="fi-FI" sz="2000" kern="1200">
              <a:latin typeface="Arial Narrow"/>
            </a:rPr>
            <a:t> </a:t>
          </a:r>
          <a:r>
            <a:rPr lang="fi-FI" sz="2000" kern="1200" err="1">
              <a:latin typeface="Arial Narrow"/>
            </a:rPr>
            <a:t>exam</a:t>
          </a:r>
          <a:r>
            <a:rPr lang="fi-FI" sz="2000" kern="1200">
              <a:latin typeface="Arial Narrow"/>
            </a:rPr>
            <a:t> </a:t>
          </a:r>
          <a:r>
            <a:rPr lang="fi-FI" sz="2000" kern="1200" err="1">
              <a:latin typeface="Arial Narrow"/>
            </a:rPr>
            <a:t>event</a:t>
          </a:r>
          <a:r>
            <a:rPr lang="fi-FI" sz="2000" kern="1200">
              <a:latin typeface="Arial Narrow"/>
            </a:rPr>
            <a:t>(s).</a:t>
          </a:r>
          <a:endParaRPr lang="en-US" sz="2000" kern="1200"/>
        </a:p>
      </dsp:txBody>
      <dsp:txXfrm>
        <a:off x="762548" y="239029"/>
        <a:ext cx="4449302" cy="701152"/>
      </dsp:txXfrm>
    </dsp:sp>
    <dsp:sp modelId="{C97404D2-C3D8-42D2-A3B1-420B66B91EFC}">
      <dsp:nvSpPr>
        <dsp:cNvPr id="0" name=""/>
        <dsp:cNvSpPr/>
      </dsp:nvSpPr>
      <dsp:spPr>
        <a:xfrm>
          <a:off x="0" y="1199957"/>
          <a:ext cx="5234948" cy="65990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25EE83-BC36-483A-8423-9D0B654DFC99}">
      <dsp:nvSpPr>
        <dsp:cNvPr id="0" name=""/>
        <dsp:cNvSpPr/>
      </dsp:nvSpPr>
      <dsp:spPr>
        <a:xfrm>
          <a:off x="88545" y="1246424"/>
          <a:ext cx="585457" cy="5669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F5E12E-3D39-45A9-AB12-F7BCBF283385}">
      <dsp:nvSpPr>
        <dsp:cNvPr id="0" name=""/>
        <dsp:cNvSpPr/>
      </dsp:nvSpPr>
      <dsp:spPr>
        <a:xfrm>
          <a:off x="762548" y="1199957"/>
          <a:ext cx="4449302" cy="701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05" tIns="74205" rIns="74205" bIns="7420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err="1">
              <a:latin typeface="Arial Narrow"/>
            </a:rPr>
            <a:t>The</a:t>
          </a:r>
          <a:r>
            <a:rPr lang="fi-FI" sz="2000" kern="1200">
              <a:latin typeface="Arial Narrow"/>
            </a:rPr>
            <a:t> </a:t>
          </a:r>
          <a:r>
            <a:rPr lang="fi-FI" sz="2000" kern="1200" err="1">
              <a:latin typeface="Arial Narrow"/>
            </a:rPr>
            <a:t>student</a:t>
          </a:r>
          <a:r>
            <a:rPr lang="fi-FI" sz="2000" kern="1200">
              <a:latin typeface="Arial Narrow"/>
            </a:rPr>
            <a:t> </a:t>
          </a:r>
          <a:r>
            <a:rPr lang="fi-FI" sz="2000" kern="1200" err="1">
              <a:latin typeface="Arial Narrow"/>
            </a:rPr>
            <a:t>registers</a:t>
          </a:r>
          <a:r>
            <a:rPr lang="fi-FI" sz="2000" kern="1200">
              <a:latin typeface="Arial Narrow"/>
            </a:rPr>
            <a:t> for </a:t>
          </a:r>
          <a:r>
            <a:rPr lang="fi-FI" sz="2000" kern="1200" err="1">
              <a:latin typeface="Arial Narrow"/>
            </a:rPr>
            <a:t>the</a:t>
          </a:r>
          <a:r>
            <a:rPr lang="fi-FI" sz="2000" kern="1200">
              <a:latin typeface="Arial Narrow"/>
            </a:rPr>
            <a:t> </a:t>
          </a:r>
          <a:r>
            <a:rPr lang="fi-FI" sz="2000" kern="1200" err="1">
              <a:latin typeface="Arial Narrow"/>
            </a:rPr>
            <a:t>exam</a:t>
          </a:r>
          <a:r>
            <a:rPr lang="fi-FI" sz="2000" kern="1200">
              <a:latin typeface="Arial Narrow"/>
            </a:rPr>
            <a:t> </a:t>
          </a:r>
          <a:r>
            <a:rPr lang="fi-FI" sz="2000" kern="1200" err="1">
              <a:latin typeface="Arial Narrow"/>
            </a:rPr>
            <a:t>event</a:t>
          </a:r>
          <a:r>
            <a:rPr lang="fi-FI" sz="2000" kern="1200">
              <a:latin typeface="Arial Narrow"/>
            </a:rPr>
            <a:t>.</a:t>
          </a:r>
          <a:endParaRPr lang="fi-FI" sz="2000" kern="1200"/>
        </a:p>
      </dsp:txBody>
      <dsp:txXfrm>
        <a:off x="762548" y="1199957"/>
        <a:ext cx="4449302" cy="701152"/>
      </dsp:txXfrm>
    </dsp:sp>
    <dsp:sp modelId="{2B9D9317-3638-4C4B-98E6-217B03D79955}">
      <dsp:nvSpPr>
        <dsp:cNvPr id="0" name=""/>
        <dsp:cNvSpPr/>
      </dsp:nvSpPr>
      <dsp:spPr>
        <a:xfrm>
          <a:off x="0" y="2076398"/>
          <a:ext cx="5234948" cy="151365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0ABFB0-34A1-42AD-95C6-A7C9CDC1B0A9}">
      <dsp:nvSpPr>
        <dsp:cNvPr id="0" name=""/>
        <dsp:cNvSpPr/>
      </dsp:nvSpPr>
      <dsp:spPr>
        <a:xfrm>
          <a:off x="97515" y="2589270"/>
          <a:ext cx="567517" cy="4879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16D65A-E8C4-4E1F-BF5A-8BCDD18009E5}">
      <dsp:nvSpPr>
        <dsp:cNvPr id="0" name=""/>
        <dsp:cNvSpPr/>
      </dsp:nvSpPr>
      <dsp:spPr>
        <a:xfrm>
          <a:off x="762548" y="2503269"/>
          <a:ext cx="4449302" cy="701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05" tIns="74205" rIns="74205" bIns="7420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err="1">
              <a:latin typeface="Arial Narrow"/>
            </a:rPr>
            <a:t>The</a:t>
          </a:r>
          <a:r>
            <a:rPr lang="fi-FI" sz="2000" kern="1200">
              <a:latin typeface="Arial Narrow"/>
            </a:rPr>
            <a:t> </a:t>
          </a:r>
          <a:r>
            <a:rPr lang="fi-FI" sz="2000" kern="1200" err="1"/>
            <a:t>student</a:t>
          </a:r>
          <a:r>
            <a:rPr lang="fi-FI" sz="2000" kern="1200"/>
            <a:t> </a:t>
          </a:r>
          <a:r>
            <a:rPr lang="fi-FI" sz="2000" kern="1200" err="1"/>
            <a:t>logs</a:t>
          </a:r>
          <a:r>
            <a:rPr lang="fi-FI" sz="2000" kern="1200"/>
            <a:t> in to EXAM </a:t>
          </a:r>
          <a:r>
            <a:rPr lang="fi-FI" sz="2000" kern="1200" err="1"/>
            <a:t>with</a:t>
          </a:r>
          <a:r>
            <a:rPr lang="fi-FI" sz="2000" kern="1200"/>
            <a:t> </a:t>
          </a:r>
          <a:r>
            <a:rPr lang="fi-FI" sz="2000" kern="1200" err="1"/>
            <a:t>own</a:t>
          </a:r>
          <a:r>
            <a:rPr lang="fi-FI" sz="2000" kern="1200"/>
            <a:t> </a:t>
          </a:r>
          <a:r>
            <a:rPr lang="fi-FI" sz="2000" kern="1200" err="1"/>
            <a:t>device</a:t>
          </a:r>
          <a:r>
            <a:rPr lang="fi-FI" sz="2000" kern="1200"/>
            <a:t> and </a:t>
          </a:r>
          <a:r>
            <a:rPr lang="fi-FI" sz="2000" kern="1200" err="1"/>
            <a:t>the</a:t>
          </a:r>
          <a:r>
            <a:rPr lang="fi-FI" sz="2000" kern="1200"/>
            <a:t> </a:t>
          </a:r>
          <a:r>
            <a:rPr lang="fi-FI" sz="2000" kern="1200" err="1"/>
            <a:t>exam</a:t>
          </a:r>
          <a:r>
            <a:rPr lang="fi-FI" sz="2000" kern="1200"/>
            <a:t> </a:t>
          </a:r>
          <a:r>
            <a:rPr lang="fi-FI" sz="2000" kern="1200" err="1"/>
            <a:t>opens</a:t>
          </a:r>
          <a:r>
            <a:rPr lang="fi-FI" sz="2000" kern="1200"/>
            <a:t> </a:t>
          </a:r>
          <a:r>
            <a:rPr lang="fi-FI" sz="2000" kern="1200" err="1"/>
            <a:t>when</a:t>
          </a:r>
          <a:r>
            <a:rPr lang="fi-FI" sz="2000" kern="1200"/>
            <a:t> </a:t>
          </a:r>
          <a:r>
            <a:rPr lang="fi-FI" sz="2000" kern="1200" err="1"/>
            <a:t>the</a:t>
          </a:r>
          <a:r>
            <a:rPr lang="fi-FI" sz="2000" kern="1200"/>
            <a:t> </a:t>
          </a:r>
          <a:r>
            <a:rPr lang="fi-FI" sz="2000" kern="1200" err="1"/>
            <a:t>exam</a:t>
          </a:r>
          <a:r>
            <a:rPr lang="fi-FI" sz="2000" kern="1200"/>
            <a:t> </a:t>
          </a:r>
          <a:r>
            <a:rPr lang="fi-FI" sz="2000" kern="1200" err="1"/>
            <a:t>event</a:t>
          </a:r>
          <a:r>
            <a:rPr lang="fi-FI" sz="2000" kern="1200"/>
            <a:t> </a:t>
          </a:r>
          <a:r>
            <a:rPr lang="fi-FI" sz="2000" kern="1200" err="1"/>
            <a:t>starts</a:t>
          </a:r>
          <a:r>
            <a:rPr lang="fi-FI" sz="2000" kern="1200">
              <a:latin typeface="Arial Narrow"/>
            </a:rPr>
            <a:t>.</a:t>
          </a:r>
          <a:endParaRPr lang="fi-FI" sz="2000" kern="1200"/>
        </a:p>
      </dsp:txBody>
      <dsp:txXfrm>
        <a:off x="762548" y="2503269"/>
        <a:ext cx="4449302" cy="701152"/>
      </dsp:txXfrm>
    </dsp:sp>
    <dsp:sp modelId="{DDC52091-2E52-4D6C-ADCB-E6768220864B}">
      <dsp:nvSpPr>
        <dsp:cNvPr id="0" name=""/>
        <dsp:cNvSpPr/>
      </dsp:nvSpPr>
      <dsp:spPr>
        <a:xfrm>
          <a:off x="0" y="3765337"/>
          <a:ext cx="5234948" cy="111741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D8B536-A7F6-4312-929F-7D5E5F34C604}">
      <dsp:nvSpPr>
        <dsp:cNvPr id="0" name=""/>
        <dsp:cNvSpPr/>
      </dsp:nvSpPr>
      <dsp:spPr>
        <a:xfrm>
          <a:off x="114748" y="4057253"/>
          <a:ext cx="533050" cy="53358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4FEF0C-7286-4F6F-8DA4-BC08BBEEED5A}">
      <dsp:nvSpPr>
        <dsp:cNvPr id="0" name=""/>
        <dsp:cNvSpPr/>
      </dsp:nvSpPr>
      <dsp:spPr>
        <a:xfrm>
          <a:off x="750935" y="3887144"/>
          <a:ext cx="4449302" cy="701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05" tIns="74205" rIns="74205" bIns="7420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err="1"/>
            <a:t>The</a:t>
          </a:r>
          <a:r>
            <a:rPr lang="fi-FI" sz="2000" kern="1200"/>
            <a:t> </a:t>
          </a:r>
          <a:r>
            <a:rPr lang="fi-FI" sz="2000" kern="1200" err="1"/>
            <a:t>student</a:t>
          </a:r>
          <a:r>
            <a:rPr lang="fi-FI" sz="2000" kern="1200"/>
            <a:t> </a:t>
          </a:r>
          <a:r>
            <a:rPr lang="fi-FI" sz="2000" kern="1200" err="1"/>
            <a:t>can</a:t>
          </a:r>
          <a:r>
            <a:rPr lang="fi-FI" sz="2000" kern="1200"/>
            <a:t> </a:t>
          </a:r>
          <a:r>
            <a:rPr lang="fi-FI" sz="2000" kern="1200" err="1"/>
            <a:t>use</a:t>
          </a:r>
          <a:r>
            <a:rPr lang="fi-FI" sz="2000" kern="1200"/>
            <a:t> </a:t>
          </a:r>
          <a:r>
            <a:rPr lang="fi-FI" sz="2000" kern="1200" err="1"/>
            <a:t>all</a:t>
          </a:r>
          <a:r>
            <a:rPr lang="fi-FI" sz="2000" kern="1200"/>
            <a:t> </a:t>
          </a:r>
          <a:r>
            <a:rPr lang="fi-FI" sz="2000" kern="1200" err="1"/>
            <a:t>resources</a:t>
          </a:r>
          <a:r>
            <a:rPr lang="fi-FI" sz="2000" kern="1200"/>
            <a:t> of </a:t>
          </a:r>
          <a:r>
            <a:rPr lang="fi-FI" sz="2000" kern="1200" err="1"/>
            <a:t>the</a:t>
          </a:r>
          <a:r>
            <a:rPr lang="fi-FI" sz="2000" kern="1200"/>
            <a:t> </a:t>
          </a:r>
          <a:r>
            <a:rPr lang="fi-FI" sz="2000" kern="1200" err="1"/>
            <a:t>device</a:t>
          </a:r>
          <a:r>
            <a:rPr lang="fi-FI" sz="2000" kern="1200"/>
            <a:t> and </a:t>
          </a:r>
          <a:r>
            <a:rPr lang="fi-FI" sz="2000" kern="1200" err="1"/>
            <a:t>has</a:t>
          </a:r>
          <a:r>
            <a:rPr lang="fi-FI" sz="2000" kern="1200"/>
            <a:t> </a:t>
          </a:r>
          <a:r>
            <a:rPr lang="fi-FI" sz="2000" kern="1200" err="1"/>
            <a:t>access</a:t>
          </a:r>
          <a:r>
            <a:rPr lang="fi-FI" sz="2000" kern="1200"/>
            <a:t> to </a:t>
          </a:r>
          <a:r>
            <a:rPr lang="fi-FI" sz="2000" kern="1200" err="1"/>
            <a:t>the</a:t>
          </a:r>
          <a:r>
            <a:rPr lang="fi-FI" sz="2000" kern="1200"/>
            <a:t> internet.</a:t>
          </a:r>
          <a:endParaRPr lang="en-US" sz="2000" kern="1200"/>
        </a:p>
      </dsp:txBody>
      <dsp:txXfrm>
        <a:off x="750935" y="3887144"/>
        <a:ext cx="4449302" cy="7011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75F0D-7E01-4A62-A713-F11C82E882C7}">
      <dsp:nvSpPr>
        <dsp:cNvPr id="0" name=""/>
        <dsp:cNvSpPr/>
      </dsp:nvSpPr>
      <dsp:spPr>
        <a:xfrm>
          <a:off x="0" y="583575"/>
          <a:ext cx="1863508" cy="17381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24829-BBFD-4291-94CB-09D5AB8885B0}">
      <dsp:nvSpPr>
        <dsp:cNvPr id="0" name=""/>
        <dsp:cNvSpPr/>
      </dsp:nvSpPr>
      <dsp:spPr>
        <a:xfrm>
          <a:off x="0" y="2387453"/>
          <a:ext cx="2064022" cy="1014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rial Narrow"/>
            </a:rPr>
            <a:t>Are we </a:t>
          </a:r>
          <a:r>
            <a:rPr lang="en-US" sz="2400" i="1" kern="1200">
              <a:latin typeface="Arial Narrow"/>
            </a:rPr>
            <a:t>going back </a:t>
          </a:r>
          <a:r>
            <a:rPr lang="en-US" sz="2400" i="0" kern="1200">
              <a:latin typeface="Arial Narrow"/>
            </a:rPr>
            <a:t>or is this the normal?</a:t>
          </a:r>
          <a:endParaRPr lang="en-US" sz="2400" i="0" kern="1200"/>
        </a:p>
      </dsp:txBody>
      <dsp:txXfrm>
        <a:off x="0" y="2387453"/>
        <a:ext cx="2064022" cy="1014470"/>
      </dsp:txXfrm>
    </dsp:sp>
    <dsp:sp modelId="{3993AF92-2FBE-4679-A7C5-59CBDF5FDF46}">
      <dsp:nvSpPr>
        <dsp:cNvPr id="0" name=""/>
        <dsp:cNvSpPr/>
      </dsp:nvSpPr>
      <dsp:spPr>
        <a:xfrm>
          <a:off x="2886031" y="370351"/>
          <a:ext cx="1366669" cy="14431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754A3-13D0-430F-A672-E54C9FFE5848}">
      <dsp:nvSpPr>
        <dsp:cNvPr id="0" name=""/>
        <dsp:cNvSpPr/>
      </dsp:nvSpPr>
      <dsp:spPr>
        <a:xfrm>
          <a:off x="2698788" y="2394486"/>
          <a:ext cx="2064022" cy="200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How to replace the paper exams? </a:t>
          </a:r>
          <a:endParaRPr lang="en-US" sz="2400" kern="1200">
            <a:latin typeface="Arial Narrow"/>
          </a:endParaRPr>
        </a:p>
      </dsp:txBody>
      <dsp:txXfrm>
        <a:off x="2698788" y="2394486"/>
        <a:ext cx="2064022" cy="2004400"/>
      </dsp:txXfrm>
    </dsp:sp>
    <dsp:sp modelId="{09084C9F-5C85-4330-A91F-52B5CC4DE86E}">
      <dsp:nvSpPr>
        <dsp:cNvPr id="0" name=""/>
        <dsp:cNvSpPr/>
      </dsp:nvSpPr>
      <dsp:spPr>
        <a:xfrm>
          <a:off x="5441607" y="148809"/>
          <a:ext cx="1600042" cy="17556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D1AA3D-97D1-4E9D-8177-38AF6D5A6C45}">
      <dsp:nvSpPr>
        <dsp:cNvPr id="0" name=""/>
        <dsp:cNvSpPr/>
      </dsp:nvSpPr>
      <dsp:spPr>
        <a:xfrm>
          <a:off x="5136997" y="2136822"/>
          <a:ext cx="2064022" cy="2683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What is the role of the</a:t>
          </a:r>
          <a:r>
            <a:rPr lang="en-US" sz="2400" kern="1200">
              <a:latin typeface="Arial Narrow"/>
            </a:rPr>
            <a:t> BYOD</a:t>
          </a:r>
          <a:r>
            <a:rPr lang="en-US" sz="2400" kern="1200"/>
            <a:t> exams in EXAM?</a:t>
          </a:r>
        </a:p>
      </dsp:txBody>
      <dsp:txXfrm>
        <a:off x="5136997" y="2136822"/>
        <a:ext cx="2064022" cy="2683334"/>
      </dsp:txXfrm>
    </dsp:sp>
    <dsp:sp modelId="{E1596262-4112-41F1-B493-3358842E9F83}">
      <dsp:nvSpPr>
        <dsp:cNvPr id="0" name=""/>
        <dsp:cNvSpPr/>
      </dsp:nvSpPr>
      <dsp:spPr>
        <a:xfrm>
          <a:off x="8160525" y="432607"/>
          <a:ext cx="1584094" cy="152444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3D3749-E0E1-437C-A603-0C60F2C9C4B1}">
      <dsp:nvSpPr>
        <dsp:cNvPr id="0" name=""/>
        <dsp:cNvSpPr/>
      </dsp:nvSpPr>
      <dsp:spPr>
        <a:xfrm>
          <a:off x="7801874" y="2357002"/>
          <a:ext cx="2446836" cy="973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Narrow"/>
            </a:rPr>
            <a:t>The role of proctoring, data privacy, GDPR.</a:t>
          </a:r>
        </a:p>
      </dsp:txBody>
      <dsp:txXfrm>
        <a:off x="7801874" y="2357002"/>
        <a:ext cx="2446836" cy="973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62689-7B61-4C8D-8A9A-181819EF297B}" type="datetimeFigureOut">
              <a:rPr lang="nl-NL" smtClean="0"/>
              <a:t>2-12-2021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C8B57-39E6-4293-B87B-1B4496D4AE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745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7e64db6b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7e64db6b6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37e64db6b6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CE1E19-CA79-4884-B292-D05B063C5F52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984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21467" y="1782200"/>
            <a:ext cx="9015159" cy="221995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6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21467" y="4148322"/>
            <a:ext cx="9015159" cy="18284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2267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B8F2-0640-4B0F-A28B-593606EE30A1}" type="datetime1">
              <a:rPr lang="fi-FI" smtClean="0"/>
              <a:t>2.12.2021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Exam-konsortio / Etunimi Sukunimi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15871" y="257577"/>
            <a:ext cx="885397" cy="352023"/>
          </a:xfrm>
        </p:spPr>
        <p:txBody>
          <a:bodyPr/>
          <a:lstStyle>
            <a:lvl1pPr algn="r">
              <a:defRPr/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9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1617-C003-4D33-9722-7152D7B7C888}" type="datetime1">
              <a:rPr lang="fi-FI" smtClean="0"/>
              <a:t>2.12.2021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Exam-konsortio / Etunimi Sukunimi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15871" y="257577"/>
            <a:ext cx="885397" cy="352023"/>
          </a:xfrm>
        </p:spPr>
        <p:txBody>
          <a:bodyPr/>
          <a:lstStyle>
            <a:lvl1pPr algn="r">
              <a:defRPr/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2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800" b="1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800" b="1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F740-1126-4C37-820A-5FB2723FF237}" type="datetime1">
              <a:rPr lang="fi-FI" smtClean="0"/>
              <a:t>2.12.2021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Exam-konsortio / Etunimi Sukunimi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15871" y="257577"/>
            <a:ext cx="885397" cy="352023"/>
          </a:xfrm>
        </p:spPr>
        <p:txBody>
          <a:bodyPr/>
          <a:lstStyle>
            <a:lvl1pPr algn="r">
              <a:defRPr/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8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6730-EBA3-4343-8B1D-E6A40D11DE43}" type="datetime1">
              <a:rPr lang="fi-FI" smtClean="0"/>
              <a:t>2.12.2021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Exam-konsortio / Etunimi Sukunimi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31194" y="2822676"/>
            <a:ext cx="3943726" cy="11964"/>
          </a:xfrm>
          <a:prstGeom prst="line">
            <a:avLst/>
          </a:prstGeom>
          <a:ln w="38100">
            <a:solidFill>
              <a:srgbClr val="8FC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15871" y="257577"/>
            <a:ext cx="885397" cy="352023"/>
          </a:xfrm>
        </p:spPr>
        <p:txBody>
          <a:bodyPr/>
          <a:lstStyle>
            <a:lvl1pPr algn="r">
              <a:defRPr/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9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B974-088A-4581-B17A-45D65B56D092}" type="datetime1">
              <a:rPr lang="fi-FI" smtClean="0"/>
              <a:t>2.12.2021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Exam-konsortio / Etunimi Sukunimi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169832" y="1972668"/>
            <a:ext cx="9865915" cy="0"/>
          </a:xfrm>
          <a:prstGeom prst="line">
            <a:avLst/>
          </a:prstGeom>
          <a:ln w="38100">
            <a:solidFill>
              <a:srgbClr val="8FC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15871" y="257577"/>
            <a:ext cx="885397" cy="352023"/>
          </a:xfrm>
        </p:spPr>
        <p:txBody>
          <a:bodyPr/>
          <a:lstStyle>
            <a:lvl1pPr algn="r">
              <a:defRPr/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6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2266681"/>
            <a:ext cx="9966960" cy="1832973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3A21-2B23-4395-8D4A-4DDD045B1055}" type="datetime1">
              <a:rPr lang="fi-FI" smtClean="0"/>
              <a:t>2.12.2021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Exam-konsortio / Etunimi Sukunimi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 w="38100">
            <a:solidFill>
              <a:srgbClr val="8FC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8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AC06-588A-4F28-BF86-1BECA28766FE}" type="datetime1">
              <a:rPr lang="fi-FI" smtClean="0"/>
              <a:t>2.12.2021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Exam-konsortio / Etunimi Sukunimi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15871" y="257577"/>
            <a:ext cx="885397" cy="352023"/>
          </a:xfrm>
        </p:spPr>
        <p:txBody>
          <a:bodyPr/>
          <a:lstStyle>
            <a:lvl1pPr algn="r">
              <a:defRPr/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2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-98743" y="1159525"/>
            <a:ext cx="1160173" cy="365125"/>
          </a:xfrm>
        </p:spPr>
        <p:txBody>
          <a:bodyPr/>
          <a:lstStyle/>
          <a:p>
            <a:fld id="{EC0DFB33-63F1-4841-A8BE-62E2CC2E6C92}" type="datetime1">
              <a:rPr lang="fi-FI" smtClean="0"/>
              <a:t>2.12.2021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1801647" y="3284537"/>
            <a:ext cx="5410199" cy="365125"/>
          </a:xfrm>
        </p:spPr>
        <p:txBody>
          <a:bodyPr/>
          <a:lstStyle/>
          <a:p>
            <a:r>
              <a:rPr lang="en-US"/>
              <a:t>Exam-</a:t>
            </a:r>
            <a:r>
              <a:rPr lang="en-US" err="1"/>
              <a:t>konsortio</a:t>
            </a:r>
            <a:r>
              <a:rPr lang="en-US"/>
              <a:t> / </a:t>
            </a:r>
            <a:r>
              <a:rPr lang="en-US" err="1"/>
              <a:t>Etunimi</a:t>
            </a:r>
            <a:r>
              <a:rPr lang="en-US"/>
              <a:t> </a:t>
            </a:r>
            <a:r>
              <a:rPr lang="en-US" err="1"/>
              <a:t>Sukunimi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5400000">
            <a:off x="54963" y="5534766"/>
            <a:ext cx="922844" cy="352023"/>
          </a:xfrm>
        </p:spPr>
        <p:txBody>
          <a:bodyPr/>
          <a:lstStyle>
            <a:lvl1pPr algn="r">
              <a:defRPr/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104363" y="762000"/>
            <a:ext cx="0" cy="5410199"/>
          </a:xfrm>
          <a:prstGeom prst="line">
            <a:avLst/>
          </a:prstGeom>
          <a:ln w="38100">
            <a:solidFill>
              <a:srgbClr val="8FC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17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5694-7BE2-4551-985C-C6D4A8262FC4}" type="datetime1">
              <a:rPr lang="fi-FI" smtClean="0"/>
              <a:t>2.12.2021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Exam-konsortio / Etunimi Sukunimi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15871" y="257577"/>
            <a:ext cx="885397" cy="352023"/>
          </a:xfrm>
        </p:spPr>
        <p:txBody>
          <a:bodyPr/>
          <a:lstStyle>
            <a:lvl1pPr algn="r">
              <a:defRPr/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2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8F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09980" y="2614411"/>
            <a:ext cx="9966960" cy="1194044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600" b="0" kern="0" cap="all" spc="10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947160"/>
            <a:ext cx="8767860" cy="1310639"/>
          </a:xfrm>
        </p:spPr>
        <p:txBody>
          <a:bodyPr>
            <a:normAutofit/>
          </a:bodyPr>
          <a:lstStyle>
            <a:lvl1pPr marL="0" indent="0" algn="ctr">
              <a:buNone/>
              <a:defRPr sz="3200" spc="4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 w="38100">
            <a:solidFill>
              <a:srgbClr val="8FC63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126" y="473796"/>
            <a:ext cx="2974667" cy="155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4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9436" y="552450"/>
            <a:ext cx="11509037" cy="56650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defRPr sz="27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9436" y="1276350"/>
            <a:ext cx="11509037" cy="5049499"/>
          </a:xfrm>
          <a:prstGeom prst="rect">
            <a:avLst/>
          </a:prstGeom>
        </p:spPr>
        <p:txBody>
          <a:bodyPr>
            <a:normAutofit/>
          </a:bodyPr>
          <a:lstStyle>
            <a:lvl1pPr marL="361950" indent="-361950">
              <a:lnSpc>
                <a:spcPct val="100000"/>
              </a:lnSpc>
              <a:buClr>
                <a:schemeClr val="accent1"/>
              </a:buClr>
              <a:buSzPct val="80000"/>
              <a:buFont typeface="Arial" panose="020B0604020202020204" pitchFamily="34" charset="0"/>
              <a:buChar char="●"/>
              <a:defRPr sz="2000"/>
            </a:lvl1pPr>
            <a:lvl2pPr marL="717550" indent="-266700"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1800"/>
            </a:lvl2pPr>
            <a:lvl3pPr marL="1079500" indent="-273050">
              <a:buClr>
                <a:schemeClr val="accent1"/>
              </a:buClr>
              <a:defRPr sz="1600"/>
            </a:lvl3pPr>
            <a:lvl4pPr marL="1435100" indent="-266700"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sz="1400"/>
            </a:lvl4pPr>
            <a:lvl5pPr marL="1797050" indent="-273050">
              <a:buClr>
                <a:schemeClr val="accent1"/>
              </a:buClr>
              <a:buFont typeface="Arial" panose="020B0604020202020204" pitchFamily="34" charset="0"/>
              <a:buChar char="»"/>
              <a:defRPr sz="1200"/>
            </a:lvl5pPr>
          </a:lstStyle>
          <a:p>
            <a:pPr lvl="0"/>
            <a:r>
              <a:rPr lang="en-GB" dirty="0"/>
              <a:t>Textmasterformat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73EE-6B23-42EC-B0F5-71C58D6B528B}" type="datetime1">
              <a:rPr lang="de-DE" smtClean="0"/>
              <a:t>02.12.2021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Fakultät Wirtschaftswissenschaften / Nachbesetzung im SB Wirtschaftsingenieurwesen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16D8-1490-4DD4-88F6-5306CFA9025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88133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6000" spc="400" baseline="0"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defRPr sz="3200">
                <a:latin typeface="Arial Narrow" panose="020B0606020202030204" pitchFamily="34" charset="0"/>
              </a:defRPr>
            </a:lvl1pPr>
            <a:lvl2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defRPr sz="3200">
                <a:latin typeface="Arial Narrow" panose="020B0606020202030204" pitchFamily="34" charset="0"/>
              </a:defRPr>
            </a:lvl2pPr>
            <a:lvl3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defRPr sz="2800">
                <a:latin typeface="Arial Narrow" panose="020B0606020202030204" pitchFamily="34" charset="0"/>
              </a:defRPr>
            </a:lvl3pPr>
            <a:lvl4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defRPr sz="2400">
                <a:latin typeface="Arial Narrow" panose="020B0606020202030204" pitchFamily="34" charset="0"/>
              </a:defRPr>
            </a:lvl4pPr>
            <a:lvl5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defRPr sz="24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1664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A6BA06E6-8E14-41CB-A5B0-A86E02A9835C}" type="datetime1">
              <a:rPr lang="fi-FI" smtClean="0"/>
              <a:t>2.12.2021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49262" y="6223828"/>
            <a:ext cx="68032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Exam-konsortio / Etunimi Sukunimi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15871" y="257577"/>
            <a:ext cx="885397" cy="352023"/>
          </a:xfrm>
        </p:spPr>
        <p:txBody>
          <a:bodyPr/>
          <a:lstStyle>
            <a:lvl1pPr algn="r">
              <a:defRPr/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1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4E2E-F234-4D3A-B746-151240A3250C}" type="datetime1">
              <a:rPr lang="fi-FI" smtClean="0"/>
              <a:t>2.12.2021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Exam-konsortio / Etunimi Sukunimi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15871" y="257577"/>
            <a:ext cx="885397" cy="352023"/>
          </a:xfrm>
        </p:spPr>
        <p:txBody>
          <a:bodyPr/>
          <a:lstStyle>
            <a:lvl1pPr algn="r">
              <a:defRPr/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8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42FE-DF79-4459-B630-252CD89E7DF5}" type="datetime1">
              <a:rPr lang="fi-FI" smtClean="0"/>
              <a:t>2.12.2021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Exam-konsortio / Etunimi Sukunimi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15871" y="257577"/>
            <a:ext cx="885397" cy="352023"/>
          </a:xfrm>
        </p:spPr>
        <p:txBody>
          <a:bodyPr/>
          <a:lstStyle>
            <a:lvl1pPr algn="r">
              <a:defRPr/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5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800" b="1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800" b="1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019A-5E33-448C-A283-32A8FA5DFE93}" type="datetime1">
              <a:rPr lang="fi-FI" smtClean="0"/>
              <a:t>2.12.2021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Exam-konsortio / Etunimi Sukunimi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15871" y="257577"/>
            <a:ext cx="885397" cy="352023"/>
          </a:xfrm>
        </p:spPr>
        <p:txBody>
          <a:bodyPr/>
          <a:lstStyle>
            <a:lvl1pPr algn="r">
              <a:defRPr/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0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433B-D102-43C2-97EB-50214680E537}" type="datetime1">
              <a:rPr lang="fi-FI" smtClean="0"/>
              <a:t>2.12.2021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Exam-konsortio / Etunimi Sukunimi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31194" y="2822676"/>
            <a:ext cx="3943726" cy="11964"/>
          </a:xfrm>
          <a:prstGeom prst="line">
            <a:avLst/>
          </a:prstGeom>
          <a:ln w="38100">
            <a:solidFill>
              <a:srgbClr val="8FC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15871" y="257577"/>
            <a:ext cx="885397" cy="352023"/>
          </a:xfrm>
        </p:spPr>
        <p:txBody>
          <a:bodyPr/>
          <a:lstStyle>
            <a:lvl1pPr algn="r">
              <a:defRPr/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6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8521-4D24-4625-9430-E30CE1954EC2}" type="datetime1">
              <a:rPr lang="fi-FI" smtClean="0"/>
              <a:t>2.12.2021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Exam-konsortio / Etunimi Sukunimi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169832" y="1972668"/>
            <a:ext cx="9865915" cy="0"/>
          </a:xfrm>
          <a:prstGeom prst="line">
            <a:avLst/>
          </a:prstGeom>
          <a:ln w="38100">
            <a:solidFill>
              <a:srgbClr val="8FC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15871" y="257577"/>
            <a:ext cx="885397" cy="352023"/>
          </a:xfrm>
        </p:spPr>
        <p:txBody>
          <a:bodyPr/>
          <a:lstStyle>
            <a:lvl1pPr algn="r">
              <a:defRPr/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2266681"/>
            <a:ext cx="9966960" cy="1832973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A77A-9D68-43C1-B8A6-5C7FD90437C8}" type="datetime1">
              <a:rPr lang="fi-FI" smtClean="0"/>
              <a:t>2.12.2021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Exam-konsortio / Etunimi Sukunimi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 w="38100">
            <a:solidFill>
              <a:srgbClr val="8FC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16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940A-5A9C-4B04-BEF6-E3ABA9A76F44}" type="datetime1">
              <a:rPr lang="fi-FI" smtClean="0"/>
              <a:t>2.12.2021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Exam-konsortio / Etunimi Sukunimi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15871" y="257577"/>
            <a:ext cx="885397" cy="352023"/>
          </a:xfrm>
        </p:spPr>
        <p:txBody>
          <a:bodyPr/>
          <a:lstStyle>
            <a:lvl1pPr algn="r">
              <a:defRPr/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6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-98743" y="1159525"/>
            <a:ext cx="1160173" cy="365125"/>
          </a:xfrm>
        </p:spPr>
        <p:txBody>
          <a:bodyPr/>
          <a:lstStyle/>
          <a:p>
            <a:fld id="{09117BD6-AC68-4A59-AF95-C17325268CD7}" type="datetime1">
              <a:rPr lang="fi-FI" smtClean="0"/>
              <a:t>2.12.2021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1801647" y="3284537"/>
            <a:ext cx="5410199" cy="365125"/>
          </a:xfrm>
        </p:spPr>
        <p:txBody>
          <a:bodyPr/>
          <a:lstStyle/>
          <a:p>
            <a:r>
              <a:rPr lang="en-US"/>
              <a:t>Exam-</a:t>
            </a:r>
            <a:r>
              <a:rPr lang="en-US" err="1"/>
              <a:t>konsortio</a:t>
            </a:r>
            <a:r>
              <a:rPr lang="en-US"/>
              <a:t> / </a:t>
            </a:r>
            <a:r>
              <a:rPr lang="en-US" err="1"/>
              <a:t>Etunimi</a:t>
            </a:r>
            <a:r>
              <a:rPr lang="en-US"/>
              <a:t> </a:t>
            </a:r>
            <a:r>
              <a:rPr lang="en-US" err="1"/>
              <a:t>Sukunimi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5400000">
            <a:off x="54963" y="5534766"/>
            <a:ext cx="922844" cy="352023"/>
          </a:xfrm>
        </p:spPr>
        <p:txBody>
          <a:bodyPr/>
          <a:lstStyle>
            <a:lvl1pPr algn="r">
              <a:defRPr/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104363" y="762000"/>
            <a:ext cx="0" cy="5410199"/>
          </a:xfrm>
          <a:prstGeom prst="line">
            <a:avLst/>
          </a:prstGeom>
          <a:ln w="38100">
            <a:solidFill>
              <a:srgbClr val="8FC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66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4B8D-4C90-43E1-A2F0-72605A49D5C1}" type="datetime1">
              <a:rPr lang="fi-FI" smtClean="0"/>
              <a:t>2.12.2021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Exam-konsortio / Etunimi Sukunimi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15871" y="257577"/>
            <a:ext cx="885397" cy="352023"/>
          </a:xfrm>
        </p:spPr>
        <p:txBody>
          <a:bodyPr/>
          <a:lstStyle>
            <a:lvl1pPr algn="r">
              <a:defRPr/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1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7" hasCustomPrompt="1"/>
          </p:nvPr>
        </p:nvSpPr>
        <p:spPr>
          <a:xfrm>
            <a:off x="339436" y="1276350"/>
            <a:ext cx="11509036" cy="5049499"/>
          </a:xfrm>
          <a:prstGeom prst="rect">
            <a:avLst/>
          </a:prstGeom>
        </p:spPr>
        <p:txBody>
          <a:bodyPr>
            <a:normAutofit/>
          </a:bodyPr>
          <a:lstStyle>
            <a:lvl1pPr marL="361950" indent="-361950">
              <a:lnSpc>
                <a:spcPct val="100000"/>
              </a:lnSpc>
              <a:buClr>
                <a:schemeClr val="accent1"/>
              </a:buClr>
              <a:buSzPct val="80000"/>
              <a:buFont typeface="Arial" panose="020B0604020202020204" pitchFamily="34" charset="0"/>
              <a:buChar char="●"/>
              <a:defRPr sz="2000"/>
            </a:lvl1pPr>
            <a:lvl2pPr marL="717550" indent="-266700"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1800"/>
            </a:lvl2pPr>
            <a:lvl3pPr marL="1079500" indent="-273050">
              <a:buClr>
                <a:schemeClr val="accent1"/>
              </a:buClr>
              <a:defRPr sz="1600"/>
            </a:lvl3pPr>
            <a:lvl4pPr marL="1435100" indent="-266700"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sz="1400"/>
            </a:lvl4pPr>
            <a:lvl5pPr marL="1797050" indent="-273050">
              <a:buClr>
                <a:schemeClr val="accent1"/>
              </a:buClr>
              <a:buFont typeface="Arial" panose="020B0604020202020204" pitchFamily="34" charset="0"/>
              <a:buChar char="»"/>
              <a:defRPr sz="1200"/>
            </a:lvl5pPr>
          </a:lstStyle>
          <a:p>
            <a:pPr lvl="0"/>
            <a:r>
              <a:rPr lang="en-GB" dirty="0"/>
              <a:t>Textmasterformat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9436" y="552450"/>
            <a:ext cx="11509037" cy="56650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ct val="100000"/>
              </a:lnSpc>
              <a:defRPr sz="27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9436" y="196850"/>
            <a:ext cx="5492778" cy="279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rgbClr val="0070C0"/>
                </a:solidFill>
              </a:defRPr>
            </a:lvl1pPr>
          </a:lstStyle>
          <a:p>
            <a:pPr lvl="0"/>
            <a:r>
              <a:rPr lang="de-DE" dirty="0"/>
              <a:t>Kapitelüberschrift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6B2699-C8F1-4AD5-A5E8-64614C44B563}" type="datetime1">
              <a:rPr lang="de-DE" smtClean="0"/>
              <a:t>02.12.2021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Fakultät Wirtschaftswissenschaften / Nachbesetzung im SB Wirtschaftsingenieurwesen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29916D8-1490-4DD4-88F6-5306CFA9025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4538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4896544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03482" y="0"/>
            <a:ext cx="6188518" cy="6669360"/>
          </a:xfrm>
          <a:custGeom>
            <a:avLst/>
            <a:gdLst/>
            <a:ahLst/>
            <a:cxnLst/>
            <a:rect l="l" t="t" r="r" b="b"/>
            <a:pathLst>
              <a:path w="6188518" h="6669360">
                <a:moveTo>
                  <a:pt x="1820710" y="0"/>
                </a:moveTo>
                <a:lnTo>
                  <a:pt x="6188518" y="0"/>
                </a:lnTo>
                <a:lnTo>
                  <a:pt x="6188518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9EBB44-12F0-4A4E-B183-E1EF1B0DA2F5}" type="datetime1">
              <a:rPr lang="fi-FI" smtClean="0"/>
              <a:t>2.12.2021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</a:t>
            </a:r>
            <a:r>
              <a:rPr lang="fi-FI" err="1"/>
              <a:t>Since</a:t>
            </a:r>
            <a:r>
              <a:rPr lang="fi-FI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502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hf sldNum="0"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6481317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1674" y="0"/>
            <a:ext cx="4460326" cy="6669360"/>
          </a:xfrm>
          <a:custGeom>
            <a:avLst/>
            <a:gdLst/>
            <a:ahLst/>
            <a:cxnLst/>
            <a:rect l="l" t="t" r="r" b="b"/>
            <a:pathLst>
              <a:path w="4460326" h="6669360">
                <a:moveTo>
                  <a:pt x="1820710" y="0"/>
                </a:moveTo>
                <a:lnTo>
                  <a:pt x="4460326" y="0"/>
                </a:lnTo>
                <a:lnTo>
                  <a:pt x="4460326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1424" y="6381328"/>
            <a:ext cx="798984" cy="216471"/>
          </a:xfrm>
        </p:spPr>
        <p:txBody>
          <a:bodyPr/>
          <a:lstStyle>
            <a:lvl1pPr algn="l">
              <a:defRPr/>
            </a:lvl1pPr>
          </a:lstStyle>
          <a:p>
            <a:fld id="{642B9AE7-62DA-4431-8044-D3A11E33FD71}" type="datetime1">
              <a:rPr lang="fi-FI" smtClean="0"/>
              <a:t>2.12.2021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512" y="6381328"/>
            <a:ext cx="4392488" cy="216471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JYU </a:t>
            </a:r>
            <a:r>
              <a:rPr lang="fi-FI" err="1"/>
              <a:t>Since</a:t>
            </a:r>
            <a:r>
              <a:rPr lang="fi-FI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381551"/>
            <a:ext cx="431999" cy="215801"/>
          </a:xfrm>
        </p:spPr>
        <p:txBody>
          <a:bodyPr/>
          <a:lstStyle>
            <a:lvl1pPr algn="l">
              <a:defRPr/>
            </a:lvl1pPr>
          </a:lstStyle>
          <a:p>
            <a:fld id="{9E548902-A2E1-4711-A467-290FB9FE5D63}" type="slidenum">
              <a:rPr lang="fi-FI" smtClean="0"/>
              <a:pPr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29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hf sldNum="0"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ED1456-32E7-43ED-984A-66DE9B7998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82D1ADA-2D3A-4511-BD34-1B6A254FBD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F23876-6AE9-47EA-AC96-D2054381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AFAD-E44A-44B0-9684-6A0F2BD3FBC0}" type="datetimeFigureOut">
              <a:rPr lang="nl-NL" smtClean="0"/>
              <a:t>2-12-2021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4556138-BB00-41F1-9CDA-BFCEA4250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9BD25A1-9562-4C50-B323-7A6EAE63F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D053-39EF-41C0-9C62-1A4D8519FC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80024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2F4B44-50E8-48CF-8F2F-5639771F3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AAF60A-1E84-45D0-8D91-2CD186138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2E48581-45CC-45F8-8A72-004D7DC92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AFAD-E44A-44B0-9684-6A0F2BD3FBC0}" type="datetimeFigureOut">
              <a:rPr lang="nl-NL" smtClean="0"/>
              <a:t>2-12-2021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F62865-497D-4CB3-8C18-0E99DD64B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7E0E30-B1C2-4208-8807-A1508DDCD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D053-39EF-41C0-9C62-1A4D8519FC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95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5ECE90-90ED-4592-9662-6923062A7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F0A7F1-C55E-449A-8F83-45A548FD5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3C1618-B58E-47F1-B9E6-9A42DAD85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AFAD-E44A-44B0-9684-6A0F2BD3FBC0}" type="datetimeFigureOut">
              <a:rPr lang="nl-NL" smtClean="0"/>
              <a:t>2-12-2021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48DF2A-8F29-47B0-BB67-B40D3C996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449E1B-AE7C-4870-9B8B-68A7627CB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D053-39EF-41C0-9C62-1A4D8519FC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6622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A0A08C-D193-4B2D-88BB-57B4E3F90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9FF58D-77E0-486F-B990-23F06F2ADE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F6F7F8C-E4E0-41BE-B774-27E7BBFE5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C4161AA-72FC-4525-B137-4D3D429C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AFAD-E44A-44B0-9684-6A0F2BD3FBC0}" type="datetimeFigureOut">
              <a:rPr lang="nl-NL" smtClean="0"/>
              <a:t>2-12-2021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FFF2582-661F-4629-85DD-60D552D47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89FD88E-AA54-4DDC-A56E-CDD0B2778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D053-39EF-41C0-9C62-1A4D8519FC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33021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F5F59-FB57-4BCB-85FF-928C82FFA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F49918B-E06E-4DA8-9F24-F0CFFFA36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6542B12-59DF-4A32-8C6D-8C4E528F6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7CF263E-4707-4895-AD31-8D3E065D22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11C6665-4B0B-4E83-A66B-E7B8E95BE1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AE50B84-0440-48D2-BF2B-A81089ECC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AFAD-E44A-44B0-9684-6A0F2BD3FBC0}" type="datetimeFigureOut">
              <a:rPr lang="nl-NL" smtClean="0"/>
              <a:t>2-12-2021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12EB4E6-B97D-4EC1-81F7-2B98A6DD9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FA639A8-5C0A-4DE8-8FCE-83963544B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D053-39EF-41C0-9C62-1A4D8519FC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39861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E2DF97-E79B-4462-8290-7811D2916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E55DA3B-5CA8-4562-A74C-27A7223FD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AFAD-E44A-44B0-9684-6A0F2BD3FBC0}" type="datetimeFigureOut">
              <a:rPr lang="nl-NL" smtClean="0"/>
              <a:t>2-12-2021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8BBF5EF-1A2E-42E4-AA4E-4604C9B9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C967281-2778-4DF9-BF7B-B5B77438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D053-39EF-41C0-9C62-1A4D8519FC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68993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187A054-4837-4930-A275-A154C1DAE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AFAD-E44A-44B0-9684-6A0F2BD3FBC0}" type="datetimeFigureOut">
              <a:rPr lang="nl-NL" smtClean="0"/>
              <a:t>2-12-2021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D570FA3-AA82-47E7-B58A-4EE733857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DC48684-A581-477D-90B0-96B6493A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D053-39EF-41C0-9C62-1A4D8519FC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03024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96C6B3-4C5B-4315-916B-0C1934303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1BB41E-4B85-4FF1-97E9-BCF875CA2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A056FBB-460C-4EB3-A2A2-81B2825F5C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89214E7-40FC-47DE-BA45-636006D79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AFAD-E44A-44B0-9684-6A0F2BD3FBC0}" type="datetimeFigureOut">
              <a:rPr lang="nl-NL" smtClean="0"/>
              <a:t>2-12-2021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71EEE6A-AD34-49CF-A67E-A0F5B56F8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3FDB411-8274-4FE4-9260-5845F77F0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D053-39EF-41C0-9C62-1A4D8519FC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8995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9436" y="552450"/>
            <a:ext cx="11509037" cy="56650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ct val="100000"/>
              </a:lnSpc>
              <a:defRPr sz="27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D70020-AEDE-42DC-86A0-BB2DA788B9DA}" type="datetime1">
              <a:rPr lang="de-DE" smtClean="0"/>
              <a:t>02.12.2021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Fakultät Wirtschaftswissenschaften / Nachbesetzung im SB Wirtschaftsingenieurwesen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29916D8-1490-4DD4-88F6-5306CFA9025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86852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B2C742-AC79-4628-A8A4-9D5102747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A74C03F-6D9F-456B-9D7A-2D62C0F10E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1BD71BB-C078-4D07-8831-ABBACBCE3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EEE6848-8CBA-4DA2-A0EA-D4ED0C26F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AFAD-E44A-44B0-9684-6A0F2BD3FBC0}" type="datetimeFigureOut">
              <a:rPr lang="nl-NL" smtClean="0"/>
              <a:t>2-12-2021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B713036-99F6-4AE5-8CF5-27C7B73F1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9718843-72C8-4C1C-8EEF-76FE9D58B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D053-39EF-41C0-9C62-1A4D8519FC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11832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1EC106-FB24-47E3-ABEC-95DB1A38F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12BE567-9495-4ECA-B796-67445FD67F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9A8CB8A-6B6C-4AC4-97A7-C920E5F49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AFAD-E44A-44B0-9684-6A0F2BD3FBC0}" type="datetimeFigureOut">
              <a:rPr lang="nl-NL" smtClean="0"/>
              <a:t>2-12-2021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AED747-5E7E-4080-8CD3-57210ED9A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9579EC-72D8-41C8-8021-55BFABDB5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D053-39EF-41C0-9C62-1A4D8519FC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09113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7E69BC4-2713-4C80-B36F-D8EEE50337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90DE8BB-8FC2-439B-97B6-DB7D53357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12EBC6-7EB0-4033-AC38-9C62AF7A4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AFAD-E44A-44B0-9684-6A0F2BD3FBC0}" type="datetimeFigureOut">
              <a:rPr lang="nl-NL" smtClean="0"/>
              <a:t>2-12-2021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F677E39-2736-4011-81A4-5ABA94C98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57AD53-1779-451A-BF9B-C9E8CCCF3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D053-39EF-41C0-9C62-1A4D8519FC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6924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9436" y="552450"/>
            <a:ext cx="11509037" cy="56650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ct val="100000"/>
              </a:lnSpc>
              <a:defRPr sz="27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9436" y="196850"/>
            <a:ext cx="5492778" cy="279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rgbClr val="0070C0"/>
                </a:solidFill>
              </a:defRPr>
            </a:lvl1pPr>
          </a:lstStyle>
          <a:p>
            <a:pPr lvl="0"/>
            <a:r>
              <a:rPr lang="de-DE" dirty="0"/>
              <a:t>Kapitelüberschrift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0B7DC92-8E46-4A3E-966C-BAE3C079F157}" type="datetime1">
              <a:rPr lang="de-DE" smtClean="0"/>
              <a:t>02.12.2021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Fakultät Wirtschaftswissenschaften / Nachbesetzung im SB Wirtschaftsingenieurwesen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29916D8-1490-4DD4-88F6-5306CFA9025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3885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7" hasCustomPrompt="1"/>
          </p:nvPr>
        </p:nvSpPr>
        <p:spPr>
          <a:xfrm>
            <a:off x="339437" y="1285979"/>
            <a:ext cx="5492778" cy="5039870"/>
          </a:xfrm>
          <a:prstGeom prst="rect">
            <a:avLst/>
          </a:prstGeom>
        </p:spPr>
        <p:txBody>
          <a:bodyPr>
            <a:normAutofit/>
          </a:bodyPr>
          <a:lstStyle>
            <a:lvl1pPr marL="361950" indent="-361950">
              <a:lnSpc>
                <a:spcPct val="100000"/>
              </a:lnSpc>
              <a:buClr>
                <a:schemeClr val="accent1"/>
              </a:buClr>
              <a:buSzPct val="80000"/>
              <a:buFont typeface="Arial" panose="020B0604020202020204" pitchFamily="34" charset="0"/>
              <a:buChar char="●"/>
              <a:defRPr sz="2000"/>
            </a:lvl1pPr>
            <a:lvl2pPr marL="717550" indent="-266700"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1800"/>
            </a:lvl2pPr>
            <a:lvl3pPr marL="1079500" indent="-273050">
              <a:buClr>
                <a:schemeClr val="accent1"/>
              </a:buClr>
              <a:defRPr sz="1600"/>
            </a:lvl3pPr>
            <a:lvl4pPr marL="1435100" indent="-266700"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sz="1400"/>
            </a:lvl4pPr>
            <a:lvl5pPr marL="1797050" indent="-273050">
              <a:buClr>
                <a:schemeClr val="accent1"/>
              </a:buClr>
              <a:buFont typeface="Arial" panose="020B0604020202020204" pitchFamily="34" charset="0"/>
              <a:buChar char="»"/>
              <a:defRPr sz="1200"/>
            </a:lvl5pPr>
          </a:lstStyle>
          <a:p>
            <a:pPr lvl="0"/>
            <a:r>
              <a:rPr lang="en-GB" dirty="0"/>
              <a:t>Textmasterformat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0" name="Inhaltsplatzhalter 2"/>
          <p:cNvSpPr>
            <a:spLocks noGrp="1"/>
          </p:cNvSpPr>
          <p:nvPr>
            <p:ph idx="18" hasCustomPrompt="1"/>
          </p:nvPr>
        </p:nvSpPr>
        <p:spPr>
          <a:xfrm>
            <a:off x="6397117" y="1285979"/>
            <a:ext cx="5473699" cy="5039870"/>
          </a:xfrm>
          <a:prstGeom prst="rect">
            <a:avLst/>
          </a:prstGeom>
        </p:spPr>
        <p:txBody>
          <a:bodyPr>
            <a:normAutofit/>
          </a:bodyPr>
          <a:lstStyle>
            <a:lvl1pPr marL="361950" indent="-361950">
              <a:lnSpc>
                <a:spcPct val="100000"/>
              </a:lnSpc>
              <a:buClr>
                <a:schemeClr val="accent1"/>
              </a:buClr>
              <a:buSzPct val="80000"/>
              <a:buFont typeface="Arial" panose="020B0604020202020204" pitchFamily="34" charset="0"/>
              <a:buChar char="●"/>
              <a:defRPr sz="2000"/>
            </a:lvl1pPr>
            <a:lvl2pPr marL="717550" indent="-266700"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1800"/>
            </a:lvl2pPr>
            <a:lvl3pPr marL="1079500" indent="-273050">
              <a:buClr>
                <a:schemeClr val="accent1"/>
              </a:buClr>
              <a:defRPr sz="1600"/>
            </a:lvl3pPr>
            <a:lvl4pPr marL="1435100" indent="-266700"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sz="1400"/>
            </a:lvl4pPr>
            <a:lvl5pPr marL="1797050" indent="-273050">
              <a:buClr>
                <a:schemeClr val="accent1"/>
              </a:buClr>
              <a:buFont typeface="Arial" panose="020B0604020202020204" pitchFamily="34" charset="0"/>
              <a:buChar char="»"/>
              <a:defRPr sz="1200"/>
            </a:lvl5pPr>
          </a:lstStyle>
          <a:p>
            <a:pPr lvl="0"/>
            <a:r>
              <a:rPr lang="en-GB" dirty="0"/>
              <a:t>Textmasterformat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339436" y="552450"/>
            <a:ext cx="11509037" cy="56650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defRPr sz="27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B09EF3C-BD4A-4591-A806-E6FEA7AB52A1}" type="datetime1">
              <a:rPr lang="de-DE" smtClean="0"/>
              <a:t>02.12.2021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Fakultät Wirtschaftswissenschaften / Nachbesetzung im SB Wirtschaftsingenieurwesen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29916D8-1490-4DD4-88F6-5306CFA9025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640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7" hasCustomPrompt="1"/>
          </p:nvPr>
        </p:nvSpPr>
        <p:spPr>
          <a:xfrm>
            <a:off x="339437" y="1285979"/>
            <a:ext cx="5492778" cy="5039870"/>
          </a:xfrm>
          <a:prstGeom prst="rect">
            <a:avLst/>
          </a:prstGeom>
        </p:spPr>
        <p:txBody>
          <a:bodyPr>
            <a:normAutofit/>
          </a:bodyPr>
          <a:lstStyle>
            <a:lvl1pPr marL="361950" indent="-361950">
              <a:lnSpc>
                <a:spcPct val="100000"/>
              </a:lnSpc>
              <a:buClr>
                <a:schemeClr val="accent1"/>
              </a:buClr>
              <a:buSzPct val="80000"/>
              <a:buFont typeface="Arial" panose="020B0604020202020204" pitchFamily="34" charset="0"/>
              <a:buChar char="●"/>
              <a:defRPr sz="2000"/>
            </a:lvl1pPr>
            <a:lvl2pPr marL="717550" indent="-266700"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1800"/>
            </a:lvl2pPr>
            <a:lvl3pPr marL="1079500" indent="-273050">
              <a:buClr>
                <a:schemeClr val="accent1"/>
              </a:buClr>
              <a:defRPr sz="1600"/>
            </a:lvl3pPr>
            <a:lvl4pPr marL="1435100" indent="-266700"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sz="1400"/>
            </a:lvl4pPr>
            <a:lvl5pPr marL="1797050" indent="-273050">
              <a:buClr>
                <a:schemeClr val="accent1"/>
              </a:buClr>
              <a:buFont typeface="Arial" panose="020B0604020202020204" pitchFamily="34" charset="0"/>
              <a:buChar char="»"/>
              <a:defRPr sz="1200"/>
            </a:lvl5pPr>
          </a:lstStyle>
          <a:p>
            <a:pPr lvl="0"/>
            <a:r>
              <a:rPr lang="en-GB" dirty="0"/>
              <a:t>Textmasterformat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0" name="Inhaltsplatzhalter 2"/>
          <p:cNvSpPr>
            <a:spLocks noGrp="1"/>
          </p:cNvSpPr>
          <p:nvPr>
            <p:ph idx="18" hasCustomPrompt="1"/>
          </p:nvPr>
        </p:nvSpPr>
        <p:spPr>
          <a:xfrm>
            <a:off x="6397117" y="1285979"/>
            <a:ext cx="5473699" cy="5039870"/>
          </a:xfrm>
          <a:prstGeom prst="rect">
            <a:avLst/>
          </a:prstGeom>
        </p:spPr>
        <p:txBody>
          <a:bodyPr>
            <a:normAutofit/>
          </a:bodyPr>
          <a:lstStyle>
            <a:lvl1pPr marL="361950" indent="-361950">
              <a:lnSpc>
                <a:spcPct val="100000"/>
              </a:lnSpc>
              <a:buClr>
                <a:schemeClr val="accent1"/>
              </a:buClr>
              <a:buSzPct val="80000"/>
              <a:buFont typeface="Arial" panose="020B0604020202020204" pitchFamily="34" charset="0"/>
              <a:buChar char="●"/>
              <a:defRPr sz="2000"/>
            </a:lvl1pPr>
            <a:lvl2pPr marL="717550" indent="-266700"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1800"/>
            </a:lvl2pPr>
            <a:lvl3pPr marL="1079500" indent="-273050">
              <a:buClr>
                <a:schemeClr val="accent1"/>
              </a:buClr>
              <a:defRPr sz="1600"/>
            </a:lvl3pPr>
            <a:lvl4pPr marL="1435100" indent="-266700"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sz="1400"/>
            </a:lvl4pPr>
            <a:lvl5pPr marL="1797050" indent="-273050">
              <a:buClr>
                <a:schemeClr val="accent1"/>
              </a:buClr>
              <a:buFont typeface="Arial" panose="020B0604020202020204" pitchFamily="34" charset="0"/>
              <a:buChar char="»"/>
              <a:defRPr sz="1200"/>
            </a:lvl5pPr>
          </a:lstStyle>
          <a:p>
            <a:pPr lvl="0"/>
            <a:r>
              <a:rPr lang="en-GB" dirty="0"/>
              <a:t>Textmasterformat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339436" y="552450"/>
            <a:ext cx="11509037" cy="56650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defRPr sz="27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9436" y="211012"/>
            <a:ext cx="5492778" cy="2652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rgbClr val="0070C0"/>
                </a:solidFill>
              </a:defRPr>
            </a:lvl1pPr>
          </a:lstStyle>
          <a:p>
            <a:pPr lvl="0"/>
            <a:r>
              <a:rPr lang="de-DE" dirty="0"/>
              <a:t>Kapitelüberschrift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A7557C-7363-4D53-84F8-19638C5D14B6}" type="datetime1">
              <a:rPr lang="de-DE" smtClean="0"/>
              <a:t>02.12.2021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Fakultät Wirtschaftswissenschaften / Nachbesetzung im SB Wirtschaftsingenieurwesen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29916D8-1490-4DD4-88F6-5306CFA9025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6677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8F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09980" y="2614411"/>
            <a:ext cx="9966960" cy="1194044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600" b="0" kern="0" cap="all" spc="10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947160"/>
            <a:ext cx="8767860" cy="1310639"/>
          </a:xfrm>
        </p:spPr>
        <p:txBody>
          <a:bodyPr>
            <a:normAutofit/>
          </a:bodyPr>
          <a:lstStyle>
            <a:lvl1pPr marL="0" indent="0" algn="ctr">
              <a:buNone/>
              <a:defRPr sz="3200" spc="4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 w="38100">
            <a:solidFill>
              <a:srgbClr val="8FC63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126" y="473796"/>
            <a:ext cx="2974667" cy="155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5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6000" spc="400" baseline="0"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defRPr sz="3200">
                <a:latin typeface="Arial Narrow" panose="020B0606020202030204" pitchFamily="34" charset="0"/>
              </a:defRPr>
            </a:lvl1pPr>
            <a:lvl2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defRPr sz="3200">
                <a:latin typeface="Arial Narrow" panose="020B0606020202030204" pitchFamily="34" charset="0"/>
              </a:defRPr>
            </a:lvl2pPr>
            <a:lvl3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defRPr sz="2800">
                <a:latin typeface="Arial Narrow" panose="020B0606020202030204" pitchFamily="34" charset="0"/>
              </a:defRPr>
            </a:lvl3pPr>
            <a:lvl4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defRPr sz="2400">
                <a:latin typeface="Arial Narrow" panose="020B0606020202030204" pitchFamily="34" charset="0"/>
              </a:defRPr>
            </a:lvl4pPr>
            <a:lvl5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defRPr sz="24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1664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5168F2D-DA45-49EC-9778-E17881805BBF}" type="datetime1">
              <a:rPr lang="fi-FI" smtClean="0"/>
              <a:t>2.12.2021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49262" y="6223828"/>
            <a:ext cx="68032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Exam-konsortio / Etunimi Sukunimi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15871" y="257577"/>
            <a:ext cx="885397" cy="352023"/>
          </a:xfrm>
        </p:spPr>
        <p:txBody>
          <a:bodyPr/>
          <a:lstStyle>
            <a:lvl1pPr algn="r">
              <a:defRPr/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3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711" y="113974"/>
            <a:ext cx="2818809" cy="352559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339436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70C0"/>
                </a:solidFill>
              </a:defRPr>
            </a:lvl1pPr>
          </a:lstStyle>
          <a:p>
            <a:fld id="{5DEED349-B4D1-40CF-A706-A860FF422B60}" type="datetime1">
              <a:rPr lang="de-DE" smtClean="0"/>
              <a:t>02.12.2021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030188" y="64899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0C0"/>
                </a:solidFill>
              </a:defRPr>
            </a:lvl1pPr>
          </a:lstStyle>
          <a:p>
            <a:r>
              <a:rPr lang="de-DE"/>
              <a:t>Fakultät Wirtschaftswissenschaften / Nachbesetzung im SB Wirtschaftsingenieurwesen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9092541" y="64899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0C0"/>
                </a:solidFill>
              </a:defRPr>
            </a:lvl1pPr>
          </a:lstStyle>
          <a:p>
            <a:fld id="{129916D8-1490-4DD4-88F6-5306CFA9025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203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25400" cap="sq">
            <a:solidFill>
              <a:srgbClr val="8F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1664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B59BF15-7313-4D23-A3CA-C310EBA497DC}" type="datetime1">
              <a:rPr lang="fi-FI" smtClean="0"/>
              <a:t>2.12.2021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49262" y="6223828"/>
            <a:ext cx="68032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Exam-konsortio / Etunimi Sukunimi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5871" y="206799"/>
            <a:ext cx="785608" cy="553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797" y="5509463"/>
            <a:ext cx="1894682" cy="98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14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Clr>
          <a:schemeClr val="tx1"/>
        </a:buClr>
        <a:buSzPct val="80000"/>
        <a:buFont typeface="Corbel" pitchFamily="34" charset="0"/>
        <a:buChar char="•"/>
        <a:defRPr lang="en-US" sz="3200" kern="1200" dirty="0" smtClean="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4572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Clr>
          <a:schemeClr val="tx1"/>
        </a:buClr>
        <a:buSzPct val="80000"/>
        <a:buFont typeface="Corbel" pitchFamily="34" charset="0"/>
        <a:buChar char="•"/>
        <a:defRPr lang="en-US" sz="3200" kern="1200" dirty="0" smtClean="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73152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Clr>
          <a:schemeClr val="tx1"/>
        </a:buClr>
        <a:buSzPct val="80000"/>
        <a:buFont typeface="Corbel" pitchFamily="34" charset="0"/>
        <a:buChar char="•"/>
        <a:defRPr lang="en-US" sz="3200" kern="1200" dirty="0" smtClean="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00584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Clr>
          <a:schemeClr val="tx1"/>
        </a:buClr>
        <a:buSzPct val="80000"/>
        <a:buFont typeface="Corbel" pitchFamily="34" charset="0"/>
        <a:buChar char="•"/>
        <a:defRPr lang="en-US" sz="3200" kern="1200" dirty="0" smtClean="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128016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Clr>
          <a:schemeClr val="tx1"/>
        </a:buClr>
        <a:buSzPct val="80000"/>
        <a:buFont typeface="Corbel" pitchFamily="34" charset="0"/>
        <a:buChar char="•"/>
        <a:defRPr lang="en-US" sz="3200" kern="1200" dirty="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25400" cap="sq">
            <a:solidFill>
              <a:srgbClr val="8F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1664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A6BA06E6-8E14-41CB-A5B0-A86E02A9835C}" type="datetime1">
              <a:rPr lang="fi-FI" smtClean="0"/>
              <a:t>2.12.2021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49262" y="6223828"/>
            <a:ext cx="68032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Exam-konsortio / Etunimi Sukunimi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5871" y="206799"/>
            <a:ext cx="785608" cy="553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797" y="5509463"/>
            <a:ext cx="1894682" cy="98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1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Clr>
          <a:schemeClr val="tx1"/>
        </a:buClr>
        <a:buSzPct val="80000"/>
        <a:buFont typeface="Corbel" pitchFamily="34" charset="0"/>
        <a:buChar char="•"/>
        <a:defRPr lang="en-US" sz="3200" kern="1200" dirty="0" smtClean="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45720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Clr>
          <a:schemeClr val="tx1"/>
        </a:buClr>
        <a:buSzPct val="80000"/>
        <a:buFont typeface="Corbel" pitchFamily="34" charset="0"/>
        <a:buChar char="•"/>
        <a:defRPr lang="en-US" sz="3200" kern="1200" dirty="0" smtClean="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73152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Clr>
          <a:schemeClr val="tx1"/>
        </a:buClr>
        <a:buSzPct val="80000"/>
        <a:buFont typeface="Corbel" pitchFamily="34" charset="0"/>
        <a:buChar char="•"/>
        <a:defRPr lang="en-US" sz="3200" kern="1200" dirty="0" smtClean="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00584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Clr>
          <a:schemeClr val="tx1"/>
        </a:buClr>
        <a:buSzPct val="80000"/>
        <a:buFont typeface="Corbel" pitchFamily="34" charset="0"/>
        <a:buChar char="•"/>
        <a:defRPr lang="en-US" sz="3200" kern="1200" dirty="0" smtClean="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1280160" indent="-18000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Clr>
          <a:schemeClr val="tx1"/>
        </a:buClr>
        <a:buSzPct val="80000"/>
        <a:buFont typeface="Corbel" pitchFamily="34" charset="0"/>
        <a:buChar char="•"/>
        <a:defRPr lang="en-US" sz="3200" kern="1200" dirty="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656308E-74AA-4D85-8284-C0FA3980B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4EBDEB8-8BD3-4FE6-97B8-071D06AAA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1D44E6A-20C6-4C84-8AA6-5A26CEAE1E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CAFAD-E44A-44B0-9684-6A0F2BD3FBC0}" type="datetimeFigureOut">
              <a:rPr lang="nl-NL" smtClean="0"/>
              <a:t>2-12-2021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85B222-30F3-479C-9F3F-EFEA2C5E95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D0633E-895F-4A49-8B02-4049E6A26E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FD053-39EF-41C0-9C62-1A4D8519FC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328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jpeg"/><Relationship Id="rId2" Type="http://schemas.openxmlformats.org/officeDocument/2006/relationships/image" Target="../media/image8.jpe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jpeg"/><Relationship Id="rId5" Type="http://schemas.openxmlformats.org/officeDocument/2006/relationships/image" Target="../media/image11.jpe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jpeg"/><Relationship Id="rId27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-exam.fi/in-english/" TargetMode="External"/><Relationship Id="rId2" Type="http://schemas.openxmlformats.org/officeDocument/2006/relationships/hyperlink" Target="mailto:liisa.kallio@jyu.fi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canvas@hs-aalen.d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4129D0F7-334A-4026-B2B1-02907911E2C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</a:blip>
          <a:stretch>
            <a:fillRect/>
          </a:stretch>
        </p:blipFill>
        <p:spPr>
          <a:xfrm>
            <a:off x="-76200" y="-660400"/>
            <a:ext cx="12268200" cy="81788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CB011CB-A792-4081-AB04-F5A26CB0C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6200" y="354013"/>
            <a:ext cx="12268199" cy="3049587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tx2"/>
                </a:solidFill>
              </a:rPr>
              <a:t>Pens Down Please!</a:t>
            </a:r>
            <a:br>
              <a:rPr lang="en-US" sz="5400" b="1" dirty="0">
                <a:solidFill>
                  <a:schemeClr val="tx2"/>
                </a:solidFill>
              </a:rPr>
            </a:br>
            <a:br>
              <a:rPr lang="en-US" sz="5400" b="1" dirty="0">
                <a:solidFill>
                  <a:schemeClr val="tx2"/>
                </a:solidFill>
              </a:rPr>
            </a:br>
            <a:r>
              <a:rPr lang="en-US" sz="5400" b="1" dirty="0">
                <a:solidFill>
                  <a:schemeClr val="tx2"/>
                </a:solidFill>
              </a:rPr>
              <a:t>Implementing and Carrying Out </a:t>
            </a:r>
            <a:br>
              <a:rPr lang="en-US" sz="5400" b="1" dirty="0">
                <a:solidFill>
                  <a:schemeClr val="tx2"/>
                </a:solidFill>
              </a:rPr>
            </a:br>
            <a:r>
              <a:rPr lang="en-US" sz="5400" b="1" dirty="0">
                <a:solidFill>
                  <a:schemeClr val="tx2"/>
                </a:solidFill>
              </a:rPr>
              <a:t>E-Enabled Assessments</a:t>
            </a:r>
            <a:endParaRPr lang="nl-NL" sz="5400" dirty="0">
              <a:solidFill>
                <a:schemeClr val="tx2"/>
              </a:solidFill>
            </a:endParaRP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A703A295-F4A8-4B62-9D69-8870A66693F6}"/>
              </a:ext>
            </a:extLst>
          </p:cNvPr>
          <p:cNvSpPr/>
          <p:nvPr/>
        </p:nvSpPr>
        <p:spPr>
          <a:xfrm>
            <a:off x="2682240" y="3974294"/>
            <a:ext cx="7010400" cy="109237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oogle Shape;98;p13">
            <a:extLst>
              <a:ext uri="{FF2B5EF4-FFF2-40B4-BE49-F238E27FC236}">
                <a16:creationId xmlns:a16="http://schemas.microsoft.com/office/drawing/2014/main" id="{E9C442AD-CE34-4B6B-BA12-ED1708ABFC0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7595" y="3974875"/>
            <a:ext cx="2192738" cy="93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Afbeelding 1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B6D37F3E-53D4-4D09-B5A7-A24848B68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688" y="4224833"/>
            <a:ext cx="3835400" cy="59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46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9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12" y="3253487"/>
            <a:ext cx="1207552" cy="40251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746" y="3711542"/>
            <a:ext cx="1750442" cy="439397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293193" y="1109081"/>
            <a:ext cx="3218736" cy="5411972"/>
            <a:chOff x="120506" y="422677"/>
            <a:chExt cx="3523937" cy="613164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06" y="422677"/>
              <a:ext cx="3523937" cy="6131648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1739855" y="6202735"/>
              <a:ext cx="152737" cy="1554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508741" y="5512833"/>
              <a:ext cx="152737" cy="1554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380097" y="5512833"/>
              <a:ext cx="152737" cy="1554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006467" y="3410777"/>
              <a:ext cx="152737" cy="1554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882477" y="3410777"/>
              <a:ext cx="152737" cy="1554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030374" y="4727803"/>
              <a:ext cx="152737" cy="1554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811198" y="4514443"/>
              <a:ext cx="152737" cy="1554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74734" y="5472624"/>
              <a:ext cx="152737" cy="1554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851103" y="6125011"/>
              <a:ext cx="152737" cy="1554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532834" y="6398877"/>
              <a:ext cx="152737" cy="1554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685571" y="6396138"/>
              <a:ext cx="152737" cy="1554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817851" y="6326941"/>
              <a:ext cx="152737" cy="1554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1587118" y="6255004"/>
              <a:ext cx="152737" cy="1554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2159204" y="2638569"/>
              <a:ext cx="152737" cy="1554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1984153" y="4883251"/>
              <a:ext cx="152737" cy="1554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1841865" y="4883251"/>
              <a:ext cx="152737" cy="1554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2588996" y="4436719"/>
              <a:ext cx="152737" cy="1554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3125444" y="4727803"/>
              <a:ext cx="152737" cy="1554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918234" y="5801797"/>
              <a:ext cx="152737" cy="1554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1585109" y="5875392"/>
              <a:ext cx="152737" cy="1554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2006466" y="2638569"/>
              <a:ext cx="152737" cy="1554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2273418" y="5801797"/>
              <a:ext cx="152737" cy="1554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2628602" y="5668281"/>
              <a:ext cx="152737" cy="1554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2720589" y="5590557"/>
              <a:ext cx="152737" cy="1554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2731284" y="4436719"/>
              <a:ext cx="152737" cy="1554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</p:grpSp>
      <p:sp>
        <p:nvSpPr>
          <p:cNvPr id="69" name="Title 1"/>
          <p:cNvSpPr>
            <a:spLocks noGrp="1"/>
          </p:cNvSpPr>
          <p:nvPr>
            <p:ph type="title"/>
          </p:nvPr>
        </p:nvSpPr>
        <p:spPr>
          <a:xfrm>
            <a:off x="293193" y="301041"/>
            <a:ext cx="8611264" cy="846159"/>
          </a:xfrm>
        </p:spPr>
        <p:txBody>
          <a:bodyPr>
            <a:normAutofit/>
          </a:bodyPr>
          <a:lstStyle/>
          <a:p>
            <a:r>
              <a:rPr lang="fi-FI" sz="4800">
                <a:solidFill>
                  <a:schemeClr val="tx1"/>
                </a:solidFill>
                <a:latin typeface="Arial Narrow" panose="020B0606020202030204" pitchFamily="34" charset="0"/>
              </a:rPr>
              <a:t>EXAM-</a:t>
            </a:r>
            <a:r>
              <a:rPr lang="fi-FI" sz="4800" err="1">
                <a:solidFill>
                  <a:schemeClr val="tx1"/>
                </a:solidFill>
                <a:latin typeface="Arial Narrow" panose="020B0606020202030204" pitchFamily="34" charset="0"/>
              </a:rPr>
              <a:t>consortium</a:t>
            </a:r>
            <a:r>
              <a:rPr lang="fi-FI" sz="4800">
                <a:solidFill>
                  <a:schemeClr val="tx1"/>
                </a:solidFill>
                <a:latin typeface="Arial Narrow" panose="020B0606020202030204" pitchFamily="34" charset="0"/>
              </a:rPr>
              <a:t> in </a:t>
            </a:r>
            <a:r>
              <a:rPr lang="fi-FI" sz="4800"/>
              <a:t>F</a:t>
            </a:r>
            <a:r>
              <a:rPr lang="fi-FI" sz="4800">
                <a:solidFill>
                  <a:schemeClr val="tx1"/>
                </a:solidFill>
                <a:latin typeface="Arial Narrow" panose="020B0606020202030204" pitchFamily="34" charset="0"/>
              </a:rPr>
              <a:t>inland</a:t>
            </a:r>
          </a:p>
        </p:txBody>
      </p:sp>
      <p:pic>
        <p:nvPicPr>
          <p:cNvPr id="70" name="Picture 2" descr="http://aaltofimedia1.aalto.fi/style2015/img/aalto-logo-f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511" y="5494229"/>
            <a:ext cx="654094" cy="57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Kuvahaun tulo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05" y="5692838"/>
            <a:ext cx="970491" cy="50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Kuvahaun tulos haulle karel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21" y="2959298"/>
            <a:ext cx="1124216" cy="30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869" y="4594646"/>
            <a:ext cx="433381" cy="433381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229" y="5471469"/>
            <a:ext cx="695404" cy="74176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132" y="5650292"/>
            <a:ext cx="619357" cy="619357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160" y="2264225"/>
            <a:ext cx="1266220" cy="81997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215" y="3103804"/>
            <a:ext cx="1115595" cy="547852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908" y="2406102"/>
            <a:ext cx="1276747" cy="342462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070" y="2889504"/>
            <a:ext cx="1335024" cy="340463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029" y="1481231"/>
            <a:ext cx="1078489" cy="258669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216" y="1726370"/>
            <a:ext cx="1298667" cy="49304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486" y="3345358"/>
            <a:ext cx="1336532" cy="635197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43" y="4226668"/>
            <a:ext cx="950074" cy="474367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99" y="5110004"/>
            <a:ext cx="1294482" cy="36205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075" y="1831194"/>
            <a:ext cx="1085200" cy="504551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442" y="2098044"/>
            <a:ext cx="1637833" cy="421742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2" b="19129"/>
          <a:stretch/>
        </p:blipFill>
        <p:spPr>
          <a:xfrm>
            <a:off x="7049500" y="4774696"/>
            <a:ext cx="1019313" cy="654792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746" y="4821787"/>
            <a:ext cx="1317989" cy="490267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478" y="4235028"/>
            <a:ext cx="1194910" cy="385916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692" y="3981369"/>
            <a:ext cx="1164844" cy="602858"/>
          </a:xfrm>
          <a:prstGeom prst="rect">
            <a:avLst/>
          </a:prstGeom>
        </p:spPr>
      </p:pic>
      <p:sp>
        <p:nvSpPr>
          <p:cNvPr id="98" name="Rectangle 97"/>
          <p:cNvSpPr/>
          <p:nvPr/>
        </p:nvSpPr>
        <p:spPr>
          <a:xfrm>
            <a:off x="9014610" y="1496224"/>
            <a:ext cx="2794951" cy="1131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/>
                <a:ea typeface="+mn-ea"/>
                <a:cs typeface="+mn-cs"/>
              </a:rPr>
              <a:t>Universities</a:t>
            </a:r>
            <a:r>
              <a:rPr kumimoji="0" lang="fi-FI" sz="20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/>
                <a:ea typeface="+mn-ea"/>
                <a:cs typeface="+mn-cs"/>
              </a:rPr>
              <a:t> and </a:t>
            </a:r>
            <a:r>
              <a:rPr kumimoji="0" lang="fi-FI" sz="2000" b="0" i="0" u="none" strike="noStrike" kern="1200" cap="none" spc="0" normalizeH="0" baseline="0" noProof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/>
                <a:ea typeface="+mn-ea"/>
                <a:cs typeface="+mn-cs"/>
              </a:rPr>
              <a:t>universities</a:t>
            </a:r>
            <a:r>
              <a:rPr kumimoji="0" lang="fi-FI" sz="20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/>
                <a:ea typeface="+mn-ea"/>
                <a:cs typeface="+mn-cs"/>
              </a:rPr>
              <a:t> of </a:t>
            </a:r>
            <a:r>
              <a:rPr kumimoji="0" lang="fi-FI" sz="2000" b="0" i="0" u="none" strike="noStrike" kern="1200" cap="none" spc="0" normalizeH="0" baseline="0" noProof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/>
                <a:ea typeface="+mn-ea"/>
                <a:cs typeface="+mn-cs"/>
              </a:rPr>
              <a:t>applied</a:t>
            </a:r>
            <a:r>
              <a:rPr kumimoji="0" lang="fi-FI" sz="20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/>
                <a:ea typeface="+mn-ea"/>
                <a:cs typeface="+mn-cs"/>
              </a:rPr>
              <a:t> </a:t>
            </a:r>
            <a:r>
              <a:rPr kumimoji="0" lang="fi-FI" sz="2000" b="0" i="0" u="none" strike="noStrike" kern="1200" cap="none" spc="0" normalizeH="0" baseline="0" noProof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/>
                <a:ea typeface="+mn-ea"/>
                <a:cs typeface="+mn-cs"/>
              </a:rPr>
              <a:t>sciences</a:t>
            </a:r>
            <a:endParaRPr kumimoji="0" lang="fi-FI" sz="2000" b="0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Narrow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27</a:t>
            </a:r>
          </a:p>
        </p:txBody>
      </p:sp>
      <p:sp>
        <p:nvSpPr>
          <p:cNvPr id="99" name="Rectangle 98"/>
          <p:cNvSpPr/>
          <p:nvPr/>
        </p:nvSpPr>
        <p:spPr>
          <a:xfrm>
            <a:off x="9129009" y="2941053"/>
            <a:ext cx="2611541" cy="11050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/>
                <a:ea typeface="+mn-ea"/>
                <a:cs typeface="+mn-cs"/>
              </a:rPr>
              <a:t>EXAM </a:t>
            </a:r>
            <a:r>
              <a:rPr kumimoji="0" lang="fi-FI" sz="2000" b="0" i="0" u="none" strike="noStrike" kern="1200" cap="none" spc="0" normalizeH="0" baseline="0" noProof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/>
                <a:ea typeface="+mn-ea"/>
                <a:cs typeface="+mn-cs"/>
              </a:rPr>
              <a:t>attainments</a:t>
            </a:r>
            <a:r>
              <a:rPr kumimoji="0" lang="fi-FI" sz="20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/>
                <a:ea typeface="+mn-lt"/>
                <a:cs typeface="+mn-lt"/>
              </a:rPr>
              <a:t>125 500 (2020)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 w="0"/>
                <a:solidFill>
                  <a:prstClr val="white">
                    <a:lumMod val="50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/>
                <a:ea typeface="+mn-lt"/>
                <a:cs typeface="+mn-lt"/>
              </a:rPr>
              <a:t>170 000 (2019)</a:t>
            </a:r>
            <a:endParaRPr kumimoji="0" lang="fi-FI" sz="2000" b="0" i="0" u="none" strike="noStrike" kern="1200" cap="none" spc="0" normalizeH="0" baseline="0" noProof="0">
              <a:ln w="0"/>
              <a:solidFill>
                <a:prstClr val="white">
                  <a:lumMod val="50000"/>
                </a:prst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Narrow"/>
              <a:ea typeface="+mn-lt"/>
              <a:cs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020" y="2600706"/>
            <a:ext cx="960351" cy="349218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571" y="3883669"/>
            <a:ext cx="899344" cy="400599"/>
          </a:xfrm>
          <a:prstGeom prst="rect">
            <a:avLst/>
          </a:prstGeom>
        </p:spPr>
      </p:pic>
      <p:sp>
        <p:nvSpPr>
          <p:cNvPr id="80" name="Oval 79"/>
          <p:cNvSpPr/>
          <p:nvPr/>
        </p:nvSpPr>
        <p:spPr>
          <a:xfrm>
            <a:off x="1466205" y="5487586"/>
            <a:ext cx="139509" cy="1372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9129009" y="4353713"/>
            <a:ext cx="2098972" cy="11050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i-FI" sz="2000" b="0" i="0" u="none" strike="noStrike" kern="120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/>
                <a:ea typeface="+mn-ea"/>
                <a:cs typeface="+mn-cs"/>
              </a:rPr>
            </a:br>
            <a:r>
              <a:rPr kumimoji="0" lang="fi-FI" sz="20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/>
                <a:ea typeface="+mn-ea"/>
                <a:cs typeface="+mn-cs"/>
              </a:rPr>
              <a:t>EXAM </a:t>
            </a:r>
            <a:r>
              <a:rPr kumimoji="0" lang="fi-FI" sz="2000" b="0" i="0" u="none" strike="noStrike" kern="1200" cap="none" spc="0" normalizeH="0" baseline="0" noProof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/>
                <a:ea typeface="+mn-ea"/>
                <a:cs typeface="+mn-cs"/>
              </a:rPr>
              <a:t>visit</a:t>
            </a:r>
            <a:r>
              <a:rPr kumimoji="0" lang="fi-FI" sz="20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/>
                <a:ea typeface="+mn-ea"/>
                <a:cs typeface="+mn-cs"/>
              </a:rPr>
              <a:t> </a:t>
            </a:r>
            <a:r>
              <a:rPr kumimoji="0" lang="fi-FI" sz="2000" b="0" i="0" u="none" strike="noStrike" kern="1200" cap="none" spc="0" normalizeH="0" baseline="0" noProof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/>
                <a:ea typeface="+mn-ea"/>
                <a:cs typeface="+mn-cs"/>
              </a:rPr>
              <a:t>organizations</a:t>
            </a:r>
            <a:r>
              <a:rPr kumimoji="0" lang="fi-FI" sz="20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/>
                <a:ea typeface="+mn-ea"/>
                <a:cs typeface="+mn-cs"/>
              </a:rPr>
              <a:t> </a:t>
            </a:r>
            <a:br>
              <a:rPr kumimoji="0" lang="fi-FI" sz="2000" b="0" i="0" u="none" strike="noStrike" kern="120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/>
                <a:ea typeface="+mn-ea"/>
                <a:cs typeface="+mn-cs"/>
              </a:rPr>
            </a:br>
            <a:r>
              <a:rPr kumimoji="0" lang="fi-FI" sz="20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/>
                <a:ea typeface="+mn-ea"/>
                <a:cs typeface="+mn-cs"/>
              </a:rPr>
              <a:t>19 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1321985" y="4345843"/>
            <a:ext cx="139509" cy="1372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1902561" y="4989904"/>
            <a:ext cx="190446" cy="21834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08" name="5-Point Star 107"/>
          <p:cNvSpPr/>
          <p:nvPr/>
        </p:nvSpPr>
        <p:spPr>
          <a:xfrm>
            <a:off x="2580130" y="4586266"/>
            <a:ext cx="190446" cy="21834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09" name="5-Point Star 108"/>
          <p:cNvSpPr/>
          <p:nvPr/>
        </p:nvSpPr>
        <p:spPr>
          <a:xfrm>
            <a:off x="9247329" y="4489170"/>
            <a:ext cx="190446" cy="21834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10" name="5-Point Star 109"/>
          <p:cNvSpPr/>
          <p:nvPr/>
        </p:nvSpPr>
        <p:spPr>
          <a:xfrm>
            <a:off x="2054422" y="3010344"/>
            <a:ext cx="190446" cy="21834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11" name="5-Point Star 110"/>
          <p:cNvSpPr/>
          <p:nvPr/>
        </p:nvSpPr>
        <p:spPr>
          <a:xfrm>
            <a:off x="938858" y="6084835"/>
            <a:ext cx="190446" cy="21834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12" name="5-Point Star 111"/>
          <p:cNvSpPr/>
          <p:nvPr/>
        </p:nvSpPr>
        <p:spPr>
          <a:xfrm>
            <a:off x="1484560" y="5510422"/>
            <a:ext cx="190446" cy="21834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13" name="5-Point Star 112"/>
          <p:cNvSpPr/>
          <p:nvPr/>
        </p:nvSpPr>
        <p:spPr>
          <a:xfrm>
            <a:off x="868555" y="5490280"/>
            <a:ext cx="190446" cy="21834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14" name="5-Point Star 113"/>
          <p:cNvSpPr/>
          <p:nvPr/>
        </p:nvSpPr>
        <p:spPr>
          <a:xfrm>
            <a:off x="1938102" y="3686598"/>
            <a:ext cx="190446" cy="21834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CB12D0-7431-4EA2-909C-65A8E145A51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605169" y="4651992"/>
            <a:ext cx="1384554" cy="340464"/>
          </a:xfrm>
          <a:prstGeom prst="rect">
            <a:avLst/>
          </a:prstGeom>
        </p:spPr>
      </p:pic>
      <p:sp>
        <p:nvSpPr>
          <p:cNvPr id="82" name="5-Point Star 108">
            <a:extLst>
              <a:ext uri="{FF2B5EF4-FFF2-40B4-BE49-F238E27FC236}">
                <a16:creationId xmlns:a16="http://schemas.microsoft.com/office/drawing/2014/main" id="{49882F6A-A478-4308-9D13-452CF022165A}"/>
              </a:ext>
            </a:extLst>
          </p:cNvPr>
          <p:cNvSpPr/>
          <p:nvPr/>
        </p:nvSpPr>
        <p:spPr>
          <a:xfrm>
            <a:off x="1660529" y="6238447"/>
            <a:ext cx="190446" cy="21834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91" name="5-Point Star 108">
            <a:extLst>
              <a:ext uri="{FF2B5EF4-FFF2-40B4-BE49-F238E27FC236}">
                <a16:creationId xmlns:a16="http://schemas.microsoft.com/office/drawing/2014/main" id="{9F01871E-594E-4427-BEF6-EC065D8BCDA5}"/>
              </a:ext>
            </a:extLst>
          </p:cNvPr>
          <p:cNvSpPr/>
          <p:nvPr/>
        </p:nvSpPr>
        <p:spPr>
          <a:xfrm>
            <a:off x="2591220" y="5657868"/>
            <a:ext cx="190446" cy="21834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00" name="5-Point Star 108">
            <a:extLst>
              <a:ext uri="{FF2B5EF4-FFF2-40B4-BE49-F238E27FC236}">
                <a16:creationId xmlns:a16="http://schemas.microsoft.com/office/drawing/2014/main" id="{980D9E79-828D-44BE-B4CC-C43C70DC520D}"/>
              </a:ext>
            </a:extLst>
          </p:cNvPr>
          <p:cNvSpPr/>
          <p:nvPr/>
        </p:nvSpPr>
        <p:spPr>
          <a:xfrm>
            <a:off x="1909724" y="5807360"/>
            <a:ext cx="190446" cy="21834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01" name="5-Point Star 108">
            <a:extLst>
              <a:ext uri="{FF2B5EF4-FFF2-40B4-BE49-F238E27FC236}">
                <a16:creationId xmlns:a16="http://schemas.microsoft.com/office/drawing/2014/main" id="{BD26F299-AC48-4B62-9306-EBEBD9648A4C}"/>
              </a:ext>
            </a:extLst>
          </p:cNvPr>
          <p:cNvSpPr/>
          <p:nvPr/>
        </p:nvSpPr>
        <p:spPr>
          <a:xfrm>
            <a:off x="848707" y="4680024"/>
            <a:ext cx="190446" cy="21834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90" name="5-Point Star 89"/>
          <p:cNvSpPr/>
          <p:nvPr/>
        </p:nvSpPr>
        <p:spPr>
          <a:xfrm>
            <a:off x="2983002" y="4891664"/>
            <a:ext cx="190446" cy="21834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96" name="5-Point Star 95"/>
          <p:cNvSpPr/>
          <p:nvPr/>
        </p:nvSpPr>
        <p:spPr>
          <a:xfrm>
            <a:off x="2034181" y="3703340"/>
            <a:ext cx="190446" cy="21834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02" name="5-Point Star 101"/>
          <p:cNvSpPr/>
          <p:nvPr/>
        </p:nvSpPr>
        <p:spPr>
          <a:xfrm>
            <a:off x="2025248" y="4977993"/>
            <a:ext cx="190446" cy="21834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592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"/>
          <p:cNvSpPr txBox="1">
            <a:spLocks noGrp="1"/>
          </p:cNvSpPr>
          <p:nvPr>
            <p:ph type="title"/>
          </p:nvPr>
        </p:nvSpPr>
        <p:spPr>
          <a:xfrm>
            <a:off x="446049" y="256478"/>
            <a:ext cx="10563177" cy="891726"/>
          </a:xfrm>
        </p:spPr>
        <p:txBody>
          <a:bodyPr spcFirstLastPara="1" lIns="91425" tIns="45700" rIns="91425" bIns="45700" anchor="ctr" anchorCtr="0">
            <a:normAutofit fontScale="90000"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fi-FI" sz="4400">
                <a:latin typeface="Arial Narrow"/>
              </a:rPr>
              <a:t>EXAM </a:t>
            </a:r>
            <a:r>
              <a:rPr lang="fi-FI" sz="4400" err="1">
                <a:latin typeface="Arial Narrow"/>
              </a:rPr>
              <a:t>concept</a:t>
            </a:r>
            <a:r>
              <a:rPr lang="fi-FI" sz="4400">
                <a:latin typeface="Arial Narrow"/>
              </a:rPr>
              <a:t> for </a:t>
            </a:r>
            <a:r>
              <a:rPr lang="fi-FI" sz="4400" err="1">
                <a:latin typeface="Arial Narrow"/>
              </a:rPr>
              <a:t>supervised</a:t>
            </a:r>
            <a:r>
              <a:rPr lang="fi-FI" sz="4400">
                <a:latin typeface="Arial Narrow"/>
              </a:rPr>
              <a:t> </a:t>
            </a:r>
            <a:r>
              <a:rPr lang="fi-FI" sz="4400" err="1">
                <a:latin typeface="Arial Narrow"/>
              </a:rPr>
              <a:t>digital</a:t>
            </a:r>
            <a:r>
              <a:rPr lang="fi-FI" sz="4400">
                <a:latin typeface="Arial Narrow"/>
              </a:rPr>
              <a:t> </a:t>
            </a:r>
            <a:r>
              <a:rPr lang="fi-FI" sz="4400" err="1">
                <a:latin typeface="Arial Narrow"/>
              </a:rPr>
              <a:t>exams</a:t>
            </a:r>
            <a:endParaRPr lang="en-US" err="1"/>
          </a:p>
        </p:txBody>
      </p:sp>
      <p:graphicFrame>
        <p:nvGraphicFramePr>
          <p:cNvPr id="206" name="Google Shape;203;p24">
            <a:extLst>
              <a:ext uri="{FF2B5EF4-FFF2-40B4-BE49-F238E27FC236}">
                <a16:creationId xmlns:a16="http://schemas.microsoft.com/office/drawing/2014/main" id="{008FAFFE-C02F-4D0C-8795-2300E4469425}"/>
              </a:ext>
            </a:extLst>
          </p:cNvPr>
          <p:cNvGraphicFramePr/>
          <p:nvPr/>
        </p:nvGraphicFramePr>
        <p:xfrm>
          <a:off x="446049" y="1268685"/>
          <a:ext cx="7316391" cy="5058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8" name="Google Shape;117;p15">
            <a:extLst>
              <a:ext uri="{FF2B5EF4-FFF2-40B4-BE49-F238E27FC236}">
                <a16:creationId xmlns:a16="http://schemas.microsoft.com/office/drawing/2014/main" id="{369AE04B-5C8A-4394-B141-2C0AE8107B87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46854" y="1268685"/>
            <a:ext cx="3133795" cy="210068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9" name="Google Shape;118;p15">
            <a:extLst>
              <a:ext uri="{FF2B5EF4-FFF2-40B4-BE49-F238E27FC236}">
                <a16:creationId xmlns:a16="http://schemas.microsoft.com/office/drawing/2014/main" id="{091C7341-2AAE-448F-BBC1-367165F0728F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44702" y="3877244"/>
            <a:ext cx="3131495" cy="194141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" t="4581" r="3627" b="6423"/>
          <a:stretch/>
        </p:blipFill>
        <p:spPr>
          <a:xfrm>
            <a:off x="251149" y="4630453"/>
            <a:ext cx="1914040" cy="1827038"/>
          </a:xfrm>
        </p:spPr>
      </p:pic>
      <p:sp>
        <p:nvSpPr>
          <p:cNvPr id="8" name="Rounded Rectangle 7"/>
          <p:cNvSpPr/>
          <p:nvPr/>
        </p:nvSpPr>
        <p:spPr>
          <a:xfrm>
            <a:off x="1559680" y="1219693"/>
            <a:ext cx="2322273" cy="10335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1B5337"/>
                </a:solidFill>
                <a:effectLst/>
                <a:uLnTx/>
                <a:uFillTx/>
                <a:latin typeface="Arial Narrow"/>
                <a:ea typeface="Arial" charset="0"/>
                <a:cs typeface="Arial" charset="0"/>
              </a:rPr>
              <a:t>Teacher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754328" y="1219693"/>
            <a:ext cx="2322273" cy="10316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1B5337"/>
                </a:solidFill>
                <a:effectLst/>
                <a:uLnTx/>
                <a:uFillTx/>
                <a:latin typeface="Arial Narrow"/>
                <a:ea typeface="Arial" charset="0"/>
                <a:cs typeface="Arial" charset="0"/>
              </a:rPr>
              <a:t>Administrator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B5337"/>
              </a:solidFill>
              <a:effectLst/>
              <a:uLnTx/>
              <a:uFillTx/>
              <a:latin typeface="Arial Narrow"/>
              <a:ea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57004" y="1219693"/>
            <a:ext cx="2322273" cy="10335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1B5337"/>
                </a:solidFill>
                <a:effectLst/>
                <a:uLnTx/>
                <a:uFillTx/>
                <a:latin typeface="Arial Narrow"/>
                <a:ea typeface="Arial" charset="0"/>
                <a:cs typeface="Arial" charset="0"/>
              </a:rPr>
              <a:t>Student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768773" y="2427397"/>
            <a:ext cx="1904086" cy="6294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1B5337"/>
                </a:solidFill>
                <a:effectLst/>
                <a:uLnTx/>
                <a:uFillTx/>
                <a:latin typeface="Arial Narrow"/>
                <a:ea typeface="Arial" charset="0"/>
                <a:cs typeface="Arial" charset="0"/>
              </a:rPr>
              <a:t>Creating an exam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768773" y="4635307"/>
            <a:ext cx="1904086" cy="56610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1B5337"/>
                </a:solidFill>
                <a:effectLst/>
                <a:uLnTx/>
                <a:uFillTx/>
                <a:latin typeface="Arial Narrow"/>
                <a:ea typeface="Arial" charset="0"/>
                <a:cs typeface="Arial" charset="0"/>
              </a:rPr>
              <a:t>Assessment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B5337"/>
              </a:solidFill>
              <a:effectLst/>
              <a:uLnTx/>
              <a:uFillTx/>
              <a:latin typeface="Arial Narrow"/>
              <a:ea typeface="Arial" charset="0"/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68773" y="3145199"/>
            <a:ext cx="1904086" cy="6625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1B5337"/>
                </a:solidFill>
                <a:effectLst/>
                <a:uLnTx/>
                <a:uFillTx/>
                <a:latin typeface="Arial Narrow"/>
                <a:ea typeface="Arial" charset="0"/>
                <a:cs typeface="Arial" charset="0"/>
              </a:rPr>
              <a:t>Question types and attachments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B5337"/>
              </a:solidFill>
              <a:effectLst/>
              <a:uLnTx/>
              <a:uFillTx/>
              <a:latin typeface="Arial Narrow"/>
              <a:ea typeface="Arial" charset="0"/>
              <a:cs typeface="Arial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768773" y="3897306"/>
            <a:ext cx="1904086" cy="641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1B5337"/>
                </a:solidFill>
                <a:effectLst/>
                <a:uLnTx/>
                <a:uFillTx/>
                <a:latin typeface="Arial Narrow"/>
                <a:ea typeface="Arial" charset="0"/>
                <a:cs typeface="Arial" charset="0"/>
              </a:rPr>
              <a:t>Question library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161310" y="5849426"/>
            <a:ext cx="4328493" cy="4533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1B5337"/>
                </a:solidFill>
                <a:effectLst/>
                <a:uLnTx/>
                <a:uFillTx/>
                <a:latin typeface="Arial Narrow"/>
                <a:ea typeface="Arial" charset="0"/>
                <a:cs typeface="Arial" charset="0"/>
              </a:rPr>
              <a:t>E-mail notifications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329921" y="2432702"/>
            <a:ext cx="1976438" cy="63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1B5337"/>
                </a:solidFill>
                <a:effectLst/>
                <a:uLnTx/>
                <a:uFillTx/>
                <a:latin typeface="Arial Narrow"/>
                <a:ea typeface="Arial" charset="0"/>
                <a:cs typeface="Arial" charset="0"/>
              </a:rPr>
              <a:t>Registration and time‐booking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329920" y="3902981"/>
            <a:ext cx="1976438" cy="63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1B5337"/>
                </a:solidFill>
                <a:effectLst/>
                <a:uLnTx/>
                <a:uFillTx/>
                <a:latin typeface="Arial Narrow"/>
                <a:ea typeface="Arial" charset="0"/>
                <a:cs typeface="Arial" charset="0"/>
              </a:rPr>
              <a:t>Taking an exam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329921" y="4666353"/>
            <a:ext cx="1972830" cy="9260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B5337"/>
                </a:solidFill>
                <a:effectLst/>
                <a:uLnTx/>
                <a:uFillTx/>
                <a:latin typeface="Arial Narrow"/>
                <a:ea typeface="Arial" charset="0"/>
                <a:cs typeface="Arial" charset="0"/>
              </a:rPr>
              <a:t>Reading the assessment and feedback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046905" y="2423413"/>
            <a:ext cx="1737121" cy="6625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1B5337"/>
                </a:solidFill>
                <a:effectLst/>
                <a:uLnTx/>
                <a:uFillTx/>
                <a:latin typeface="Arial Narrow"/>
                <a:ea typeface="Arial" charset="0"/>
                <a:cs typeface="Arial" charset="0"/>
              </a:rPr>
              <a:t>User management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046905" y="3170291"/>
            <a:ext cx="1737121" cy="6625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1B5337"/>
                </a:solidFill>
                <a:effectLst/>
                <a:uLnTx/>
                <a:uFillTx/>
                <a:latin typeface="Arial Narrow"/>
                <a:ea typeface="Arial" charset="0"/>
                <a:cs typeface="Arial" charset="0"/>
              </a:rPr>
              <a:t>Exam rooms management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046905" y="3917169"/>
            <a:ext cx="1737121" cy="6625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1B5337"/>
                </a:solidFill>
                <a:effectLst/>
                <a:uLnTx/>
                <a:uFillTx/>
                <a:latin typeface="Arial Narrow"/>
                <a:ea typeface="Arial" charset="0"/>
                <a:cs typeface="Arial" charset="0"/>
              </a:rPr>
              <a:t>Statistics and reports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046905" y="4666354"/>
            <a:ext cx="1737121" cy="6625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1B5337"/>
                </a:solidFill>
                <a:effectLst/>
                <a:uLnTx/>
                <a:uFillTx/>
                <a:latin typeface="Arial Narrow"/>
                <a:ea typeface="Arial" charset="0"/>
                <a:cs typeface="Arial" charset="0"/>
              </a:rPr>
              <a:t>Other setting controls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143000" y="60678"/>
            <a:ext cx="10758268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spc="400" baseline="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4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Main functionalities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9524571" y="3170291"/>
            <a:ext cx="1737121" cy="64601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1B5337"/>
                </a:solidFill>
                <a:effectLst/>
                <a:uLnTx/>
                <a:uFillTx/>
                <a:latin typeface="Arial Narrow"/>
                <a:ea typeface="Arial" charset="0"/>
                <a:cs typeface="Arial" charset="0"/>
              </a:rPr>
              <a:t>Joint exams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9524571" y="2423413"/>
            <a:ext cx="1737121" cy="6374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1B5337"/>
                </a:solidFill>
                <a:effectLst/>
                <a:uLnTx/>
                <a:uFillTx/>
                <a:latin typeface="Arial Narrow"/>
                <a:ea typeface="Arial" charset="0"/>
                <a:cs typeface="Arial" charset="0"/>
              </a:rPr>
              <a:t>EXAM Visit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046906" y="5466757"/>
            <a:ext cx="1737120" cy="6238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1B5337"/>
                </a:solidFill>
                <a:effectLst/>
                <a:uLnTx/>
                <a:uFillTx/>
                <a:latin typeface="Arial Narrow"/>
                <a:ea typeface="Arial" charset="0"/>
                <a:cs typeface="Arial" charset="0"/>
              </a:rPr>
              <a:t>Interfaces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335007" y="1219693"/>
            <a:ext cx="2322273" cy="10316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1B5337"/>
                </a:solidFill>
                <a:effectLst/>
                <a:uLnTx/>
                <a:uFillTx/>
                <a:latin typeface="Arial Narrow"/>
                <a:ea typeface="Arial" charset="0"/>
                <a:cs typeface="Arial" charset="0"/>
              </a:rPr>
              <a:t>Shared Resources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B5337"/>
              </a:solidFill>
              <a:effectLst/>
              <a:uLnTx/>
              <a:uFillTx/>
              <a:latin typeface="Arial Narrow"/>
              <a:ea typeface="Arial" charset="0"/>
              <a:cs typeface="Arial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329920" y="3170291"/>
            <a:ext cx="1976439" cy="63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1B5337"/>
                </a:solidFill>
                <a:effectLst/>
                <a:uLnTx/>
                <a:uFillTx/>
                <a:latin typeface="Arial Narrow"/>
                <a:ea typeface="Arial" charset="0"/>
                <a:cs typeface="Arial" charset="0"/>
              </a:rPr>
              <a:t>Choosing exam subjects</a:t>
            </a:r>
          </a:p>
        </p:txBody>
      </p:sp>
      <p:pic>
        <p:nvPicPr>
          <p:cNvPr id="26" name="Picture 25" descr="CSC.f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450" y="357492"/>
            <a:ext cx="2205940" cy="50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ounded Rectangle 27">
            <a:extLst>
              <a:ext uri="{FF2B5EF4-FFF2-40B4-BE49-F238E27FC236}">
                <a16:creationId xmlns:a16="http://schemas.microsoft.com/office/drawing/2014/main" id="{64560378-D398-41AB-AA93-C5986C0BA1E1}"/>
              </a:ext>
            </a:extLst>
          </p:cNvPr>
          <p:cNvSpPr/>
          <p:nvPr/>
        </p:nvSpPr>
        <p:spPr>
          <a:xfrm>
            <a:off x="9528181" y="4918195"/>
            <a:ext cx="1972830" cy="106057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B5337"/>
                </a:solidFill>
                <a:effectLst/>
                <a:uLnTx/>
                <a:uFillTx/>
                <a:latin typeface="Arial Narrow"/>
                <a:ea typeface="Arial" charset="0"/>
                <a:cs typeface="Arial"/>
              </a:rPr>
              <a:t>BYOD exams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B5337"/>
                </a:solidFill>
                <a:effectLst/>
                <a:uLnTx/>
                <a:uFillTx/>
                <a:latin typeface="Arial Narrow"/>
                <a:ea typeface="Arial" charset="0"/>
                <a:cs typeface="Arial"/>
              </a:rPr>
              <a:t>Analytics</a:t>
            </a:r>
          </a:p>
        </p:txBody>
      </p:sp>
      <p:sp>
        <p:nvSpPr>
          <p:cNvPr id="33" name="Rounded Rectangle 30">
            <a:extLst>
              <a:ext uri="{FF2B5EF4-FFF2-40B4-BE49-F238E27FC236}">
                <a16:creationId xmlns:a16="http://schemas.microsoft.com/office/drawing/2014/main" id="{C1CFC3D2-7611-47D7-9B3E-6A213762E556}"/>
              </a:ext>
            </a:extLst>
          </p:cNvPr>
          <p:cNvSpPr/>
          <p:nvPr/>
        </p:nvSpPr>
        <p:spPr>
          <a:xfrm>
            <a:off x="9337217" y="3982837"/>
            <a:ext cx="2399585" cy="7917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1B5337"/>
                </a:solidFill>
                <a:effectLst/>
                <a:uLnTx/>
                <a:uFillTx/>
                <a:latin typeface="Arial Narrow"/>
                <a:ea typeface="Arial" charset="0"/>
                <a:cs typeface="Arial"/>
              </a:rPr>
              <a:t>In development</a:t>
            </a:r>
          </a:p>
        </p:txBody>
      </p:sp>
    </p:spTree>
    <p:extLst>
      <p:ext uri="{BB962C8B-B14F-4D97-AF65-F5344CB8AC3E}">
        <p14:creationId xmlns:p14="http://schemas.microsoft.com/office/powerpoint/2010/main" val="607785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58698"/>
            <a:ext cx="9875520" cy="705873"/>
          </a:xfrm>
        </p:spPr>
        <p:txBody>
          <a:bodyPr anchor="ctr">
            <a:normAutofit fontScale="90000"/>
          </a:bodyPr>
          <a:lstStyle/>
          <a:p>
            <a:r>
              <a:rPr lang="fi-FI" sz="4800">
                <a:latin typeface="Arial Narrow"/>
              </a:rPr>
              <a:t>Covid19 </a:t>
            </a:r>
            <a:r>
              <a:rPr lang="fi-FI" sz="4800" err="1">
                <a:latin typeface="Arial Narrow"/>
              </a:rPr>
              <a:t>lockdown</a:t>
            </a:r>
            <a:r>
              <a:rPr lang="fi-FI" sz="4800">
                <a:latin typeface="Arial Narrow"/>
              </a:rPr>
              <a:t> in </a:t>
            </a:r>
            <a:r>
              <a:rPr lang="fi-FI" sz="4800" err="1">
                <a:latin typeface="Arial Narrow"/>
              </a:rPr>
              <a:t>March</a:t>
            </a:r>
            <a:r>
              <a:rPr lang="fi-FI" sz="4800">
                <a:latin typeface="Arial Narrow"/>
              </a:rPr>
              <a:t> 2020</a:t>
            </a:r>
            <a:endParaRPr lang="fi-FI" sz="4800"/>
          </a:p>
        </p:txBody>
      </p:sp>
      <p:graphicFrame>
        <p:nvGraphicFramePr>
          <p:cNvPr id="6" name="Text Placeholder 2">
            <a:extLst>
              <a:ext uri="{FF2B5EF4-FFF2-40B4-BE49-F238E27FC236}">
                <a16:creationId xmlns:a16="http://schemas.microsoft.com/office/drawing/2014/main" id="{95A1AA9F-2F9A-49E3-BECE-F89444C9DBA1}"/>
              </a:ext>
            </a:extLst>
          </p:cNvPr>
          <p:cNvGraphicFramePr/>
          <p:nvPr/>
        </p:nvGraphicFramePr>
        <p:xfrm>
          <a:off x="1835352" y="1534394"/>
          <a:ext cx="8788142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9974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Google Shape;203;p24">
            <a:extLst>
              <a:ext uri="{FF2B5EF4-FFF2-40B4-BE49-F238E27FC236}">
                <a16:creationId xmlns:a16="http://schemas.microsoft.com/office/drawing/2014/main" id="{BF8F3E6F-938F-4181-980F-371F4A14F7E4}"/>
              </a:ext>
            </a:extLst>
          </p:cNvPr>
          <p:cNvGraphicFramePr/>
          <p:nvPr/>
        </p:nvGraphicFramePr>
        <p:xfrm>
          <a:off x="5964156" y="942230"/>
          <a:ext cx="5772830" cy="5364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3" name="TextBox 402">
            <a:extLst>
              <a:ext uri="{FF2B5EF4-FFF2-40B4-BE49-F238E27FC236}">
                <a16:creationId xmlns:a16="http://schemas.microsoft.com/office/drawing/2014/main" id="{C753CD59-687E-4D8F-8443-E1CC3517DBBE}"/>
              </a:ext>
            </a:extLst>
          </p:cNvPr>
          <p:cNvSpPr txBox="1"/>
          <p:nvPr/>
        </p:nvSpPr>
        <p:spPr>
          <a:xfrm>
            <a:off x="455014" y="415679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Open BYOD exam</a:t>
            </a:r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id="{D79654E3-B4DB-4AF3-9444-839B239668F1}"/>
              </a:ext>
            </a:extLst>
          </p:cNvPr>
          <p:cNvSpPr txBox="1"/>
          <p:nvPr/>
        </p:nvSpPr>
        <p:spPr>
          <a:xfrm>
            <a:off x="6075884" y="415679"/>
            <a:ext cx="577326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Restricted</a:t>
            </a: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BYOD (</a:t>
            </a:r>
            <a:r>
              <a:rPr kumimoji="0" lang="fi-FI" sz="2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with</a:t>
            </a: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</a:t>
            </a:r>
            <a:r>
              <a:rPr kumimoji="0" lang="fi-FI" sz="2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Safe</a:t>
            </a: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</a:t>
            </a:r>
            <a:r>
              <a:rPr kumimoji="0" lang="fi-FI" sz="2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Exam</a:t>
            </a: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</a:t>
            </a:r>
            <a:r>
              <a:rPr kumimoji="0" lang="fi-FI" sz="2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Browser</a:t>
            </a: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=SEB)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graphicFrame>
        <p:nvGraphicFramePr>
          <p:cNvPr id="1069" name="Google Shape;203;p24">
            <a:extLst>
              <a:ext uri="{FF2B5EF4-FFF2-40B4-BE49-F238E27FC236}">
                <a16:creationId xmlns:a16="http://schemas.microsoft.com/office/drawing/2014/main" id="{DC473FC9-EBD4-4330-B2E6-7F0F2EEBF26A}"/>
              </a:ext>
            </a:extLst>
          </p:cNvPr>
          <p:cNvGraphicFramePr/>
          <p:nvPr/>
        </p:nvGraphicFramePr>
        <p:xfrm>
          <a:off x="455014" y="860662"/>
          <a:ext cx="5234948" cy="4996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53314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1FF29-AEC0-413F-A00D-B0A5EB87B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86" y="337457"/>
            <a:ext cx="9866449" cy="730432"/>
          </a:xfrm>
        </p:spPr>
        <p:txBody>
          <a:bodyPr>
            <a:normAutofit fontScale="90000"/>
          </a:bodyPr>
          <a:lstStyle/>
          <a:p>
            <a:r>
              <a:rPr lang="fi-FI" sz="3200" dirty="0">
                <a:latin typeface="Arial"/>
                <a:cs typeface="Arial"/>
              </a:rPr>
              <a:t>Strengths and challenges of the byod </a:t>
            </a:r>
            <a:r>
              <a:rPr lang="fi-FI" sz="3200">
                <a:latin typeface="Arial"/>
                <a:cs typeface="Arial"/>
              </a:rPr>
              <a:t>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92074-BDA2-4B23-A108-94681D7DA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286" y="1113971"/>
            <a:ext cx="11053041" cy="510902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8895" indent="0">
              <a:buNone/>
            </a:pPr>
            <a:r>
              <a:rPr lang="fi-FI" sz="2000" dirty="0" err="1">
                <a:latin typeface="Arial"/>
                <a:cs typeface="Arial"/>
              </a:rPr>
              <a:t>Strengths</a:t>
            </a:r>
            <a:endParaRPr lang="en-US" sz="2000" dirty="0">
              <a:latin typeface="Arial Narrow"/>
              <a:cs typeface="Arial"/>
            </a:endParaRPr>
          </a:p>
          <a:p>
            <a:pPr marL="285750" indent="-179705">
              <a:buClr>
                <a:srgbClr val="000000"/>
              </a:buClr>
              <a:buFont typeface="Corbel"/>
            </a:pPr>
            <a:r>
              <a:rPr lang="fi-FI" sz="2000" dirty="0" err="1">
                <a:latin typeface="Arial"/>
                <a:cs typeface="Arial"/>
              </a:rPr>
              <a:t>Being</a:t>
            </a:r>
            <a:r>
              <a:rPr lang="fi-FI" sz="2000" dirty="0">
                <a:latin typeface="Arial"/>
                <a:cs typeface="Arial"/>
              </a:rPr>
              <a:t> </a:t>
            </a:r>
            <a:r>
              <a:rPr lang="fi-FI" sz="2000" dirty="0" err="1">
                <a:latin typeface="Arial"/>
                <a:cs typeface="Arial"/>
              </a:rPr>
              <a:t>able</a:t>
            </a:r>
            <a:r>
              <a:rPr lang="fi-FI" sz="2000" dirty="0">
                <a:latin typeface="Arial"/>
                <a:cs typeface="Arial"/>
              </a:rPr>
              <a:t> to </a:t>
            </a:r>
            <a:r>
              <a:rPr lang="fi-FI" sz="2000" dirty="0" err="1">
                <a:latin typeface="Arial"/>
                <a:cs typeface="Arial"/>
              </a:rPr>
              <a:t>use</a:t>
            </a:r>
            <a:r>
              <a:rPr lang="fi-FI" sz="2000" dirty="0">
                <a:latin typeface="Arial"/>
                <a:cs typeface="Arial"/>
              </a:rPr>
              <a:t> </a:t>
            </a:r>
            <a:r>
              <a:rPr lang="fi-FI" sz="2000" dirty="0" err="1">
                <a:latin typeface="Arial"/>
                <a:cs typeface="Arial"/>
              </a:rPr>
              <a:t>the</a:t>
            </a:r>
            <a:r>
              <a:rPr lang="fi-FI" sz="2000" dirty="0">
                <a:latin typeface="Arial"/>
                <a:cs typeface="Arial"/>
              </a:rPr>
              <a:t> </a:t>
            </a:r>
            <a:r>
              <a:rPr lang="fi-FI" sz="2000" dirty="0" err="1">
                <a:latin typeface="Arial"/>
                <a:cs typeface="Arial"/>
              </a:rPr>
              <a:t>familiar</a:t>
            </a:r>
            <a:r>
              <a:rPr lang="fi-FI" sz="2000" dirty="0">
                <a:latin typeface="Arial"/>
                <a:cs typeface="Arial"/>
              </a:rPr>
              <a:t> </a:t>
            </a:r>
            <a:r>
              <a:rPr lang="fi-FI" sz="2000" dirty="0" err="1">
                <a:latin typeface="Arial"/>
                <a:cs typeface="Arial"/>
              </a:rPr>
              <a:t>functionalities</a:t>
            </a:r>
            <a:r>
              <a:rPr lang="fi-FI" sz="2000" dirty="0">
                <a:latin typeface="Arial"/>
                <a:cs typeface="Arial"/>
              </a:rPr>
              <a:t> (</a:t>
            </a:r>
            <a:r>
              <a:rPr lang="fi-FI" sz="2000" dirty="0" err="1">
                <a:latin typeface="Arial"/>
                <a:cs typeface="Arial"/>
              </a:rPr>
              <a:t>exams</a:t>
            </a:r>
            <a:r>
              <a:rPr lang="fi-FI" sz="2000" dirty="0">
                <a:latin typeface="Arial"/>
                <a:cs typeface="Arial"/>
              </a:rPr>
              <a:t>, </a:t>
            </a:r>
            <a:r>
              <a:rPr lang="fi-FI" sz="2000" dirty="0" err="1">
                <a:latin typeface="Arial"/>
                <a:cs typeface="Arial"/>
              </a:rPr>
              <a:t>question</a:t>
            </a:r>
            <a:r>
              <a:rPr lang="fi-FI" sz="2000" dirty="0">
                <a:latin typeface="Arial"/>
                <a:cs typeface="Arial"/>
              </a:rPr>
              <a:t> </a:t>
            </a:r>
            <a:r>
              <a:rPr lang="fi-FI" sz="2000" dirty="0" err="1">
                <a:latin typeface="Arial"/>
                <a:cs typeface="Arial"/>
              </a:rPr>
              <a:t>bank</a:t>
            </a:r>
            <a:r>
              <a:rPr lang="fi-FI" sz="2000" dirty="0">
                <a:latin typeface="Arial"/>
                <a:cs typeface="Arial"/>
              </a:rPr>
              <a:t>, </a:t>
            </a:r>
            <a:r>
              <a:rPr lang="fi-FI" sz="2000" dirty="0" err="1">
                <a:latin typeface="Arial"/>
                <a:cs typeface="Arial"/>
              </a:rPr>
              <a:t>assessment</a:t>
            </a:r>
            <a:r>
              <a:rPr lang="fi-FI" sz="2000" dirty="0">
                <a:latin typeface="Arial"/>
                <a:cs typeface="Arial"/>
              </a:rPr>
              <a:t> </a:t>
            </a:r>
            <a:r>
              <a:rPr lang="fi-FI" sz="2000" dirty="0" err="1">
                <a:latin typeface="Arial"/>
                <a:cs typeface="Arial"/>
              </a:rPr>
              <a:t>tools</a:t>
            </a:r>
            <a:r>
              <a:rPr lang="fi-FI" sz="2000" dirty="0">
                <a:latin typeface="Arial"/>
                <a:cs typeface="Arial"/>
              </a:rPr>
              <a:t>). </a:t>
            </a:r>
            <a:endParaRPr lang="en-US" sz="2000" dirty="0">
              <a:latin typeface="Arial Narrow"/>
              <a:cs typeface="Arial"/>
            </a:endParaRPr>
          </a:p>
          <a:p>
            <a:pPr marL="285750" indent="-179705">
              <a:buClr>
                <a:srgbClr val="000000"/>
              </a:buClr>
              <a:buFont typeface="Corbel"/>
            </a:pPr>
            <a:r>
              <a:rPr lang="fi-FI" sz="2000" dirty="0" err="1">
                <a:latin typeface="Arial"/>
                <a:cs typeface="Arial"/>
              </a:rPr>
              <a:t>Integrations</a:t>
            </a:r>
            <a:r>
              <a:rPr lang="fi-FI" sz="2000" dirty="0">
                <a:latin typeface="Arial"/>
                <a:cs typeface="Arial"/>
              </a:rPr>
              <a:t> to </a:t>
            </a:r>
            <a:r>
              <a:rPr lang="fi-FI" sz="2000" dirty="0" err="1">
                <a:latin typeface="Arial"/>
                <a:cs typeface="Arial"/>
              </a:rPr>
              <a:t>the</a:t>
            </a:r>
            <a:r>
              <a:rPr lang="fi-FI" sz="2000" dirty="0">
                <a:latin typeface="Arial"/>
                <a:cs typeface="Arial"/>
              </a:rPr>
              <a:t> </a:t>
            </a:r>
            <a:r>
              <a:rPr lang="fi-FI" sz="2000" dirty="0" err="1">
                <a:latin typeface="Arial"/>
                <a:cs typeface="Arial"/>
              </a:rPr>
              <a:t>student</a:t>
            </a:r>
            <a:r>
              <a:rPr lang="fi-FI" sz="2000" dirty="0">
                <a:latin typeface="Arial"/>
                <a:cs typeface="Arial"/>
              </a:rPr>
              <a:t> </a:t>
            </a:r>
            <a:r>
              <a:rPr lang="fi-FI" sz="2000" dirty="0" err="1">
                <a:latin typeface="Arial"/>
                <a:cs typeface="Arial"/>
              </a:rPr>
              <a:t>information</a:t>
            </a:r>
            <a:r>
              <a:rPr lang="fi-FI" sz="2000" dirty="0">
                <a:latin typeface="Arial"/>
                <a:cs typeface="Arial"/>
              </a:rPr>
              <a:t> </a:t>
            </a:r>
            <a:r>
              <a:rPr lang="fi-FI" sz="2000" dirty="0" err="1">
                <a:latin typeface="Arial"/>
                <a:cs typeface="Arial"/>
              </a:rPr>
              <a:t>systems</a:t>
            </a:r>
            <a:r>
              <a:rPr lang="fi-FI" sz="2000" dirty="0">
                <a:latin typeface="Arial"/>
                <a:cs typeface="Arial"/>
              </a:rPr>
              <a:t>. </a:t>
            </a:r>
            <a:endParaRPr lang="en-US" sz="2000" dirty="0">
              <a:latin typeface="Arial Narrow"/>
              <a:cs typeface="Arial"/>
            </a:endParaRPr>
          </a:p>
          <a:p>
            <a:pPr marL="285750" indent="-179705">
              <a:buClr>
                <a:srgbClr val="000000"/>
              </a:buClr>
              <a:buFont typeface="Corbel"/>
            </a:pPr>
            <a:r>
              <a:rPr lang="fi-FI" sz="2000" dirty="0" err="1">
                <a:latin typeface="Arial"/>
                <a:cs typeface="Arial"/>
              </a:rPr>
              <a:t>Centralized</a:t>
            </a:r>
            <a:r>
              <a:rPr lang="fi-FI" sz="2000" dirty="0">
                <a:latin typeface="Arial"/>
                <a:cs typeface="Arial"/>
              </a:rPr>
              <a:t> </a:t>
            </a:r>
            <a:r>
              <a:rPr lang="fi-FI" sz="2000" dirty="0" err="1">
                <a:latin typeface="Arial"/>
                <a:cs typeface="Arial"/>
              </a:rPr>
              <a:t>support</a:t>
            </a:r>
            <a:r>
              <a:rPr lang="fi-FI" sz="2000" dirty="0">
                <a:latin typeface="Arial"/>
                <a:cs typeface="Arial"/>
              </a:rPr>
              <a:t>.</a:t>
            </a:r>
          </a:p>
          <a:p>
            <a:pPr lvl="1" indent="-179705">
              <a:lnSpc>
                <a:spcPct val="100000"/>
              </a:lnSpc>
              <a:buClr>
                <a:srgbClr val="000000"/>
              </a:buClr>
            </a:pPr>
            <a:r>
              <a:rPr lang="fi-FI" sz="2000" dirty="0" err="1">
                <a:latin typeface="Arial"/>
                <a:cs typeface="Arial"/>
              </a:rPr>
              <a:t>All</a:t>
            </a:r>
            <a:r>
              <a:rPr lang="fi-FI" sz="2000" dirty="0">
                <a:latin typeface="Arial"/>
                <a:cs typeface="Arial"/>
              </a:rPr>
              <a:t> </a:t>
            </a:r>
            <a:r>
              <a:rPr lang="fi-FI" sz="2000" dirty="0" err="1">
                <a:latin typeface="Arial"/>
                <a:cs typeface="Arial"/>
              </a:rPr>
              <a:t>exams</a:t>
            </a:r>
            <a:r>
              <a:rPr lang="fi-FI" sz="2000" dirty="0">
                <a:latin typeface="Arial"/>
                <a:cs typeface="Arial"/>
              </a:rPr>
              <a:t> in </a:t>
            </a:r>
            <a:r>
              <a:rPr lang="fi-FI" sz="2000" dirty="0" err="1">
                <a:latin typeface="Arial"/>
                <a:cs typeface="Arial"/>
              </a:rPr>
              <a:t>one</a:t>
            </a:r>
            <a:r>
              <a:rPr lang="fi-FI" sz="2000" dirty="0">
                <a:latin typeface="Arial"/>
                <a:cs typeface="Arial"/>
              </a:rPr>
              <a:t> </a:t>
            </a:r>
            <a:r>
              <a:rPr lang="fi-FI" sz="2000" dirty="0" err="1">
                <a:latin typeface="Arial"/>
                <a:cs typeface="Arial"/>
              </a:rPr>
              <a:t>service</a:t>
            </a:r>
            <a:r>
              <a:rPr lang="fi-FI" sz="2000" dirty="0">
                <a:latin typeface="Arial"/>
                <a:cs typeface="Arial"/>
              </a:rPr>
              <a:t>.</a:t>
            </a:r>
            <a:endParaRPr lang="en-US" sz="2000" dirty="0">
              <a:latin typeface="Arial Narrow"/>
              <a:cs typeface="Arial"/>
            </a:endParaRPr>
          </a:p>
          <a:p>
            <a:pPr lvl="2" indent="-179705">
              <a:lnSpc>
                <a:spcPct val="100000"/>
              </a:lnSpc>
              <a:buClr>
                <a:srgbClr val="000000"/>
              </a:buClr>
            </a:pPr>
            <a:r>
              <a:rPr lang="fi-FI" sz="1600" dirty="0" err="1">
                <a:latin typeface="Arial"/>
                <a:cs typeface="Arial"/>
              </a:rPr>
              <a:t>The</a:t>
            </a:r>
            <a:r>
              <a:rPr lang="fi-FI" sz="1600" dirty="0">
                <a:latin typeface="Arial"/>
                <a:cs typeface="Arial"/>
              </a:rPr>
              <a:t> </a:t>
            </a:r>
            <a:r>
              <a:rPr lang="fi-FI" sz="1600" dirty="0" err="1">
                <a:latin typeface="Arial"/>
                <a:cs typeface="Arial"/>
              </a:rPr>
              <a:t>teachers</a:t>
            </a:r>
            <a:r>
              <a:rPr lang="fi-FI" sz="1600" dirty="0">
                <a:latin typeface="Arial"/>
                <a:cs typeface="Arial"/>
              </a:rPr>
              <a:t> </a:t>
            </a:r>
            <a:r>
              <a:rPr lang="fi-FI" sz="1600" dirty="0" err="1">
                <a:latin typeface="Arial"/>
                <a:cs typeface="Arial"/>
              </a:rPr>
              <a:t>find</a:t>
            </a:r>
            <a:r>
              <a:rPr lang="fi-FI" sz="1600" dirty="0">
                <a:latin typeface="Arial"/>
                <a:cs typeface="Arial"/>
              </a:rPr>
              <a:t> EXAM </a:t>
            </a:r>
            <a:r>
              <a:rPr lang="fi-FI" sz="1600" dirty="0" err="1">
                <a:latin typeface="Arial"/>
                <a:cs typeface="Arial"/>
              </a:rPr>
              <a:t>easier</a:t>
            </a:r>
            <a:r>
              <a:rPr lang="fi-FI" sz="1600" dirty="0">
                <a:latin typeface="Arial"/>
                <a:cs typeface="Arial"/>
              </a:rPr>
              <a:t> to </a:t>
            </a:r>
            <a:r>
              <a:rPr lang="fi-FI" sz="1600" dirty="0" err="1">
                <a:latin typeface="Arial"/>
                <a:cs typeface="Arial"/>
              </a:rPr>
              <a:t>use</a:t>
            </a:r>
            <a:r>
              <a:rPr lang="fi-FI" sz="1600" dirty="0">
                <a:latin typeface="Arial"/>
                <a:cs typeface="Arial"/>
              </a:rPr>
              <a:t> </a:t>
            </a:r>
            <a:r>
              <a:rPr lang="fi-FI" sz="1600" dirty="0" err="1">
                <a:latin typeface="Arial"/>
                <a:cs typeface="Arial"/>
              </a:rPr>
              <a:t>than</a:t>
            </a:r>
            <a:r>
              <a:rPr lang="fi-FI" sz="1600" dirty="0">
                <a:latin typeface="Arial"/>
                <a:cs typeface="Arial"/>
              </a:rPr>
              <a:t> some </a:t>
            </a:r>
            <a:r>
              <a:rPr lang="fi-FI" sz="1600" dirty="0" err="1">
                <a:latin typeface="Arial"/>
                <a:cs typeface="Arial"/>
              </a:rPr>
              <a:t>LMSs</a:t>
            </a:r>
            <a:r>
              <a:rPr lang="fi-FI" sz="1600" dirty="0">
                <a:latin typeface="Arial"/>
                <a:cs typeface="Arial"/>
              </a:rPr>
              <a:t>.</a:t>
            </a:r>
            <a:endParaRPr lang="en-US" sz="2000" dirty="0">
              <a:latin typeface="Arial Narrow"/>
              <a:cs typeface="Arial"/>
            </a:endParaRPr>
          </a:p>
          <a:p>
            <a:pPr marL="285750" indent="-179705">
              <a:buClr>
                <a:srgbClr val="000000"/>
              </a:buClr>
              <a:buFont typeface="Corbel"/>
            </a:pPr>
            <a:r>
              <a:rPr lang="fi-FI" sz="2000" dirty="0" err="1">
                <a:latin typeface="Arial"/>
                <a:cs typeface="Arial"/>
              </a:rPr>
              <a:t>Exceptional</a:t>
            </a:r>
            <a:r>
              <a:rPr lang="fi-FI" sz="2000" dirty="0">
                <a:latin typeface="Arial"/>
                <a:cs typeface="Arial"/>
              </a:rPr>
              <a:t> </a:t>
            </a:r>
            <a:r>
              <a:rPr lang="fi-FI" sz="2000" dirty="0" err="1">
                <a:latin typeface="Arial"/>
                <a:cs typeface="Arial"/>
              </a:rPr>
              <a:t>cases</a:t>
            </a:r>
            <a:r>
              <a:rPr lang="fi-FI" sz="2000" dirty="0">
                <a:latin typeface="Arial"/>
                <a:cs typeface="Arial"/>
              </a:rPr>
              <a:t> and </a:t>
            </a:r>
            <a:r>
              <a:rPr lang="fi-FI" sz="2000" dirty="0" err="1">
                <a:latin typeface="Arial"/>
                <a:cs typeface="Arial"/>
              </a:rPr>
              <a:t>arrangements</a:t>
            </a:r>
            <a:r>
              <a:rPr lang="fi-FI" sz="2000" dirty="0">
                <a:latin typeface="Arial"/>
                <a:cs typeface="Arial"/>
              </a:rPr>
              <a:t>.</a:t>
            </a:r>
            <a:endParaRPr lang="en-US" sz="2000" dirty="0">
              <a:latin typeface="Arial Narrow"/>
              <a:cs typeface="Arial"/>
            </a:endParaRPr>
          </a:p>
          <a:p>
            <a:pPr indent="-179705">
              <a:buClr>
                <a:srgbClr val="000000"/>
              </a:buClr>
            </a:pPr>
            <a:endParaRPr lang="fi-FI" sz="2000" dirty="0">
              <a:latin typeface="Arial"/>
              <a:cs typeface="Arial"/>
            </a:endParaRPr>
          </a:p>
          <a:p>
            <a:pPr marL="48895" indent="0">
              <a:buClr>
                <a:srgbClr val="000000"/>
              </a:buClr>
              <a:buNone/>
            </a:pPr>
            <a:r>
              <a:rPr lang="fi-FI" sz="2000" dirty="0" err="1">
                <a:latin typeface="Arial"/>
                <a:cs typeface="Arial"/>
              </a:rPr>
              <a:t>Challenges</a:t>
            </a:r>
            <a:endParaRPr lang="fi-FI" sz="2000" dirty="0">
              <a:latin typeface="Arial"/>
              <a:cs typeface="Arial"/>
            </a:endParaRPr>
          </a:p>
          <a:p>
            <a:pPr indent="-179705"/>
            <a:r>
              <a:rPr lang="fi-FI" sz="2000" dirty="0">
                <a:latin typeface="Arial"/>
                <a:cs typeface="Arial"/>
              </a:rPr>
              <a:t>No </a:t>
            </a:r>
            <a:r>
              <a:rPr lang="fi-FI" sz="2000" dirty="0" err="1">
                <a:latin typeface="Arial"/>
                <a:cs typeface="Arial"/>
              </a:rPr>
              <a:t>proctoring</a:t>
            </a:r>
            <a:r>
              <a:rPr lang="fi-FI" sz="2000" dirty="0">
                <a:latin typeface="Arial"/>
                <a:cs typeface="Arial"/>
              </a:rPr>
              <a:t>.</a:t>
            </a:r>
          </a:p>
          <a:p>
            <a:pPr indent="-179705">
              <a:buClr>
                <a:srgbClr val="000000"/>
              </a:buClr>
            </a:pPr>
            <a:r>
              <a:rPr lang="fi-FI" sz="2000" dirty="0" err="1">
                <a:latin typeface="Arial"/>
                <a:cs typeface="Arial"/>
              </a:rPr>
              <a:t>Load</a:t>
            </a:r>
            <a:r>
              <a:rPr lang="fi-FI" sz="2000" dirty="0">
                <a:latin typeface="Arial"/>
                <a:cs typeface="Arial"/>
              </a:rPr>
              <a:t> and </a:t>
            </a:r>
            <a:r>
              <a:rPr lang="fi-FI" sz="2000" dirty="0" err="1">
                <a:latin typeface="Arial"/>
                <a:cs typeface="Arial"/>
              </a:rPr>
              <a:t>capacity</a:t>
            </a:r>
            <a:r>
              <a:rPr lang="fi-FI" sz="2000" dirty="0">
                <a:latin typeface="Arial"/>
                <a:cs typeface="Arial"/>
              </a:rPr>
              <a:t>.</a:t>
            </a:r>
          </a:p>
          <a:p>
            <a:pPr indent="-179705">
              <a:buClr>
                <a:srgbClr val="000000"/>
              </a:buClr>
            </a:pPr>
            <a:r>
              <a:rPr lang="fi-FI" sz="2000" dirty="0" err="1">
                <a:latin typeface="Arial"/>
                <a:cs typeface="Arial"/>
              </a:rPr>
              <a:t>Attachments</a:t>
            </a:r>
            <a:r>
              <a:rPr lang="fi-FI" sz="2000" dirty="0">
                <a:latin typeface="Arial"/>
                <a:cs typeface="Arial"/>
              </a:rPr>
              <a:t> and </a:t>
            </a:r>
            <a:r>
              <a:rPr lang="fi-FI" sz="2000" dirty="0" err="1">
                <a:latin typeface="Arial"/>
                <a:cs typeface="Arial"/>
              </a:rPr>
              <a:t>use</a:t>
            </a:r>
            <a:r>
              <a:rPr lang="fi-FI" sz="2000" dirty="0">
                <a:latin typeface="Arial"/>
                <a:cs typeface="Arial"/>
              </a:rPr>
              <a:t> of </a:t>
            </a:r>
            <a:r>
              <a:rPr lang="fi-FI" sz="2000" dirty="0" err="1">
                <a:latin typeface="Arial"/>
                <a:cs typeface="Arial"/>
              </a:rPr>
              <a:t>other</a:t>
            </a:r>
            <a:r>
              <a:rPr lang="fi-FI" sz="2000" dirty="0">
                <a:latin typeface="Arial"/>
                <a:cs typeface="Arial"/>
              </a:rPr>
              <a:t> software in </a:t>
            </a:r>
            <a:r>
              <a:rPr lang="fi-FI" sz="2000" dirty="0" err="1">
                <a:latin typeface="Arial"/>
                <a:cs typeface="Arial"/>
              </a:rPr>
              <a:t>the</a:t>
            </a:r>
            <a:r>
              <a:rPr lang="fi-FI" sz="2000" dirty="0">
                <a:latin typeface="Arial"/>
                <a:cs typeface="Arial"/>
              </a:rPr>
              <a:t> </a:t>
            </a:r>
            <a:r>
              <a:rPr lang="fi-FI" sz="2000" dirty="0" err="1">
                <a:latin typeface="Arial"/>
                <a:cs typeface="Arial"/>
              </a:rPr>
              <a:t>restricted</a:t>
            </a:r>
            <a:r>
              <a:rPr lang="fi-FI" sz="2000" dirty="0">
                <a:latin typeface="Arial"/>
                <a:cs typeface="Arial"/>
              </a:rPr>
              <a:t> </a:t>
            </a:r>
            <a:r>
              <a:rPr lang="fi-FI" sz="2000" dirty="0" err="1">
                <a:latin typeface="Arial"/>
                <a:cs typeface="Arial"/>
              </a:rPr>
              <a:t>byod</a:t>
            </a:r>
            <a:r>
              <a:rPr lang="fi-FI" sz="2000" dirty="0">
                <a:latin typeface="Arial"/>
                <a:cs typeface="Arial"/>
              </a:rPr>
              <a:t> (SEB).</a:t>
            </a:r>
          </a:p>
          <a:p>
            <a:pPr indent="-179705">
              <a:buClr>
                <a:srgbClr val="000000"/>
              </a:buClr>
            </a:pPr>
            <a:r>
              <a:rPr lang="fi-FI" sz="2000" dirty="0" err="1">
                <a:latin typeface="Arial"/>
                <a:cs typeface="Arial"/>
              </a:rPr>
              <a:t>Finding</a:t>
            </a:r>
            <a:r>
              <a:rPr lang="fi-FI" sz="2000" dirty="0">
                <a:latin typeface="Arial"/>
                <a:cs typeface="Arial"/>
              </a:rPr>
              <a:t> </a:t>
            </a:r>
            <a:r>
              <a:rPr lang="fi-FI" sz="2000" dirty="0" err="1">
                <a:latin typeface="Arial"/>
                <a:cs typeface="Arial"/>
              </a:rPr>
              <a:t>suitable</a:t>
            </a:r>
            <a:r>
              <a:rPr lang="fi-FI" sz="2000" dirty="0">
                <a:latin typeface="Arial"/>
                <a:cs typeface="Arial"/>
              </a:rPr>
              <a:t> </a:t>
            </a:r>
            <a:r>
              <a:rPr lang="fi-FI" sz="2000" dirty="0" err="1">
                <a:latin typeface="Arial"/>
                <a:cs typeface="Arial"/>
              </a:rPr>
              <a:t>use</a:t>
            </a:r>
            <a:r>
              <a:rPr lang="fi-FI" sz="2000" dirty="0">
                <a:latin typeface="Arial"/>
                <a:cs typeface="Arial"/>
              </a:rPr>
              <a:t> </a:t>
            </a:r>
            <a:r>
              <a:rPr lang="fi-FI" sz="2000" dirty="0" err="1">
                <a:latin typeface="Arial"/>
                <a:cs typeface="Arial"/>
              </a:rPr>
              <a:t>cases</a:t>
            </a:r>
            <a:r>
              <a:rPr lang="fi-FI" sz="2000" dirty="0">
                <a:latin typeface="Arial"/>
                <a:cs typeface="Arial"/>
              </a:rPr>
              <a:t> for </a:t>
            </a:r>
            <a:r>
              <a:rPr lang="fi-FI" sz="2000" dirty="0" err="1">
                <a:latin typeface="Arial"/>
                <a:cs typeface="Arial"/>
              </a:rPr>
              <a:t>pilots</a:t>
            </a:r>
            <a:r>
              <a:rPr lang="fi-FI" sz="2000" dirty="0">
                <a:latin typeface="Arial"/>
                <a:cs typeface="Arial"/>
              </a:rPr>
              <a:t>.</a:t>
            </a:r>
          </a:p>
          <a:p>
            <a:pPr lvl="1" indent="-179705">
              <a:lnSpc>
                <a:spcPct val="100000"/>
              </a:lnSpc>
              <a:buClr>
                <a:srgbClr val="000000"/>
              </a:buClr>
            </a:pPr>
            <a:r>
              <a:rPr lang="fi-FI" sz="2000" dirty="0">
                <a:latin typeface="Arial"/>
                <a:cs typeface="Arial"/>
              </a:rPr>
              <a:t>General </a:t>
            </a:r>
            <a:r>
              <a:rPr lang="fi-FI" sz="2000" dirty="0" err="1">
                <a:latin typeface="Arial"/>
                <a:cs typeface="Arial"/>
              </a:rPr>
              <a:t>exam</a:t>
            </a:r>
            <a:r>
              <a:rPr lang="fi-FI" sz="2000" dirty="0">
                <a:latin typeface="Arial"/>
                <a:cs typeface="Arial"/>
              </a:rPr>
              <a:t> </a:t>
            </a:r>
            <a:r>
              <a:rPr lang="fi-FI" sz="2000" dirty="0" err="1">
                <a:latin typeface="Arial"/>
                <a:cs typeface="Arial"/>
              </a:rPr>
              <a:t>events</a:t>
            </a:r>
            <a:r>
              <a:rPr lang="fi-FI" sz="2000" dirty="0">
                <a:latin typeface="Arial"/>
                <a:cs typeface="Arial"/>
              </a:rPr>
              <a:t>, </a:t>
            </a:r>
            <a:r>
              <a:rPr lang="fi-FI" sz="2000" dirty="0" err="1">
                <a:latin typeface="Arial"/>
                <a:cs typeface="Arial"/>
              </a:rPr>
              <a:t>final</a:t>
            </a:r>
            <a:r>
              <a:rPr lang="fi-FI" sz="2000" dirty="0">
                <a:latin typeface="Arial"/>
                <a:cs typeface="Arial"/>
              </a:rPr>
              <a:t> </a:t>
            </a:r>
            <a:r>
              <a:rPr lang="fi-FI" sz="2000" dirty="0" err="1">
                <a:latin typeface="Arial"/>
                <a:cs typeface="Arial"/>
              </a:rPr>
              <a:t>exams</a:t>
            </a:r>
            <a:r>
              <a:rPr lang="fi-FI" sz="2000" dirty="0">
                <a:latin typeface="Arial"/>
                <a:cs typeface="Arial"/>
              </a:rPr>
              <a:t>.</a:t>
            </a:r>
            <a:endParaRPr lang="en-US" sz="2000" dirty="0">
              <a:latin typeface="Arial Narrow"/>
              <a:cs typeface="Arial"/>
            </a:endParaRPr>
          </a:p>
          <a:p>
            <a:pPr lvl="1" indent="-179705">
              <a:lnSpc>
                <a:spcPct val="100000"/>
              </a:lnSpc>
              <a:buClr>
                <a:srgbClr val="000000"/>
              </a:buClr>
            </a:pPr>
            <a:r>
              <a:rPr lang="fi-FI" sz="2000" dirty="0">
                <a:latin typeface="Arial"/>
                <a:cs typeface="Arial"/>
              </a:rPr>
              <a:t>Home </a:t>
            </a:r>
            <a:r>
              <a:rPr lang="fi-FI" sz="2000" dirty="0" err="1">
                <a:latin typeface="Arial"/>
                <a:cs typeface="Arial"/>
              </a:rPr>
              <a:t>exams</a:t>
            </a:r>
            <a:r>
              <a:rPr lang="fi-FI" sz="2000" dirty="0">
                <a:latin typeface="Arial"/>
                <a:cs typeface="Arial"/>
              </a:rPr>
              <a:t>.</a:t>
            </a:r>
            <a:endParaRPr lang="en-US" sz="2000" dirty="0">
              <a:latin typeface="Arial Narrow"/>
              <a:cs typeface="Arial"/>
            </a:endParaRPr>
          </a:p>
          <a:p>
            <a:pPr lvl="1" indent="-179705">
              <a:lnSpc>
                <a:spcPct val="100000"/>
              </a:lnSpc>
              <a:buClr>
                <a:srgbClr val="000000"/>
              </a:buClr>
            </a:pPr>
            <a:r>
              <a:rPr lang="fi-FI" sz="2000" dirty="0" err="1">
                <a:latin typeface="Arial"/>
                <a:cs typeface="Arial"/>
              </a:rPr>
              <a:t>Exams</a:t>
            </a:r>
            <a:r>
              <a:rPr lang="fi-FI" sz="2000" dirty="0">
                <a:latin typeface="Arial"/>
                <a:cs typeface="Arial"/>
              </a:rPr>
              <a:t> </a:t>
            </a:r>
            <a:r>
              <a:rPr lang="fi-FI" sz="2000" dirty="0" err="1">
                <a:latin typeface="Arial"/>
                <a:cs typeface="Arial"/>
              </a:rPr>
              <a:t>with</a:t>
            </a:r>
            <a:r>
              <a:rPr lang="fi-FI" sz="2000" dirty="0">
                <a:latin typeface="Arial"/>
                <a:cs typeface="Arial"/>
              </a:rPr>
              <a:t> </a:t>
            </a:r>
            <a:r>
              <a:rPr lang="fi-FI" sz="2000" dirty="0" err="1">
                <a:latin typeface="Arial"/>
                <a:cs typeface="Arial"/>
              </a:rPr>
              <a:t>special</a:t>
            </a:r>
            <a:r>
              <a:rPr lang="fi-FI" sz="2000" dirty="0">
                <a:latin typeface="Arial"/>
                <a:cs typeface="Arial"/>
              </a:rPr>
              <a:t> </a:t>
            </a:r>
            <a:r>
              <a:rPr lang="fi-FI" sz="2000" dirty="0" err="1">
                <a:latin typeface="Arial"/>
                <a:cs typeface="Arial"/>
              </a:rPr>
              <a:t>needs</a:t>
            </a:r>
            <a:r>
              <a:rPr lang="fi-FI" sz="2000" dirty="0">
                <a:latin typeface="Arial"/>
                <a:cs typeface="Arial"/>
              </a:rPr>
              <a:t>.</a:t>
            </a:r>
            <a:endParaRPr lang="en-US" sz="2000" dirty="0">
              <a:latin typeface="Arial Narrow"/>
              <a:cs typeface="Arial"/>
            </a:endParaRPr>
          </a:p>
          <a:p>
            <a:pPr indent="-179705">
              <a:buClr>
                <a:srgbClr val="000000"/>
              </a:buClr>
            </a:pPr>
            <a:endParaRPr lang="fi-FI" sz="2000" dirty="0">
              <a:latin typeface="Arial"/>
              <a:cs typeface="Arial"/>
            </a:endParaRPr>
          </a:p>
          <a:p>
            <a:pPr indent="-179705">
              <a:buClr>
                <a:srgbClr val="000000"/>
              </a:buClr>
            </a:pPr>
            <a:endParaRPr lang="fi-FI" sz="2000" dirty="0">
              <a:latin typeface="Arial"/>
              <a:cs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55B15-3098-42C1-B60F-A738BCA8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1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6D218-71A2-4EEB-8082-D5B2C92AE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98780"/>
            <a:ext cx="10615246" cy="750082"/>
          </a:xfrm>
        </p:spPr>
        <p:txBody>
          <a:bodyPr anchor="b">
            <a:normAutofit/>
          </a:bodyPr>
          <a:lstStyle/>
          <a:p>
            <a:r>
              <a:rPr lang="en-US"/>
              <a:t>What happens when we're back to normal?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957DE331-1D12-47B4-8741-D66363FB453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43723" y="1488831"/>
          <a:ext cx="10248711" cy="4820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0820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74518A-5AB4-4268-92B8-91C37FD1614C}"/>
              </a:ext>
            </a:extLst>
          </p:cNvPr>
          <p:cNvSpPr txBox="1"/>
          <p:nvPr/>
        </p:nvSpPr>
        <p:spPr>
          <a:xfrm>
            <a:off x="1063084" y="2066693"/>
            <a:ext cx="9824221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THANK YOU!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Liisa Kallio </a:t>
            </a: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liisa.kallio@jyu.fi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More information about EXAM: </a:t>
            </a:r>
            <a:r>
              <a:rPr kumimoji="0" lang="fi-FI" sz="3200" b="0" i="0" u="sng" strike="noStrike" kern="1200" cap="none" spc="0" normalizeH="0" baseline="0" noProof="0" dirty="0">
                <a:ln>
                  <a:noFill/>
                </a:ln>
                <a:solidFill>
                  <a:srgbClr val="EE7B08"/>
                </a:solidFill>
                <a:effectLst/>
                <a:uLnTx/>
                <a:uFillTx/>
                <a:latin typeface="Arial Narrow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https://e-exam.fi/in-english/</a:t>
            </a:r>
            <a:b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</a:b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twitter: #examfi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291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1FF13BA-EB23-4606-9C9F-795C987B08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</a:pPr>
            <a:r>
              <a:rPr lang="en-US" altLang="de-DE" sz="3200" dirty="0"/>
              <a:t>An unexpected journey </a:t>
            </a:r>
            <a:br>
              <a:rPr lang="en-US" altLang="de-DE" sz="3200" dirty="0"/>
            </a:br>
            <a:br>
              <a:rPr lang="en-US" altLang="de-DE" sz="3200" dirty="0"/>
            </a:br>
            <a:r>
              <a:rPr lang="en-US" altLang="de-DE" sz="3200" dirty="0"/>
              <a:t>– how Aalen did 20k online exams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3EFDE64C-4BA2-4C2E-BF2D-C697A09276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altLang="de-DE" dirty="0"/>
              <a:t>OEB 2021</a:t>
            </a:r>
          </a:p>
          <a:p>
            <a:endParaRPr lang="de-DE" dirty="0"/>
          </a:p>
          <a:p>
            <a:r>
              <a:rPr lang="de-DE" dirty="0"/>
              <a:t>Dr. Martin Franzen</a:t>
            </a:r>
          </a:p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510406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5126F0-758B-9B4F-8B98-AD4B20C31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strategy now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B735BE-3DC4-4E4C-92F2-9791445C5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profile</a:t>
            </a:r>
          </a:p>
          <a:p>
            <a:r>
              <a:rPr lang="en-US" b="1" dirty="0"/>
              <a:t>engineering, business, IT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statistics</a:t>
            </a:r>
          </a:p>
          <a:p>
            <a:r>
              <a:rPr lang="en-US" dirty="0"/>
              <a:t>6.5k </a:t>
            </a:r>
            <a:r>
              <a:rPr lang="en-US" b="1" dirty="0"/>
              <a:t>students</a:t>
            </a:r>
          </a:p>
          <a:p>
            <a:r>
              <a:rPr lang="en-US" dirty="0"/>
              <a:t>0.5k </a:t>
            </a:r>
            <a:r>
              <a:rPr lang="en-US" b="1" dirty="0"/>
              <a:t>professors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public university </a:t>
            </a:r>
          </a:p>
          <a:p>
            <a:r>
              <a:rPr lang="en-US" dirty="0"/>
              <a:t>  – winter 19: on site</a:t>
            </a:r>
          </a:p>
          <a:p>
            <a:r>
              <a:rPr lang="en-US" dirty="0"/>
              <a:t>summer 20 – summer 21: online  </a:t>
            </a:r>
          </a:p>
          <a:p>
            <a:r>
              <a:rPr lang="en-US" dirty="0"/>
              <a:t>winter 21 – : </a:t>
            </a:r>
            <a:r>
              <a:rPr lang="en-US" b="1" dirty="0"/>
              <a:t>hybrid strategy</a:t>
            </a:r>
            <a:endParaRPr lang="en-US" dirty="0"/>
          </a:p>
        </p:txBody>
      </p:sp>
      <p:pic>
        <p:nvPicPr>
          <p:cNvPr id="5" name="Grafik 4" descr="Ein Bild, das Text, Schild, Screenshot enthält.&#10;&#10;Automatisch generierte Beschreibung">
            <a:extLst>
              <a:ext uri="{FF2B5EF4-FFF2-40B4-BE49-F238E27FC236}">
                <a16:creationId xmlns:a16="http://schemas.microsoft.com/office/drawing/2014/main" id="{9C7F8574-B6E4-F149-818E-F1776CA79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773" y="835701"/>
            <a:ext cx="19177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94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AE9E94-9568-B54F-96DE-C253BC852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3-component platform succeeds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9DC1AE-F59D-C349-A9C1-9FBEEAE36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Canvas</a:t>
            </a:r>
            <a:r>
              <a:rPr lang="en-US" dirty="0"/>
              <a:t> (since 2019)</a:t>
            </a:r>
          </a:p>
          <a:p>
            <a:r>
              <a:rPr lang="en-US" b="1" dirty="0"/>
              <a:t>BigBlueButton</a:t>
            </a:r>
            <a:r>
              <a:rPr lang="en-US" dirty="0"/>
              <a:t> (since 2019), </a:t>
            </a:r>
            <a:r>
              <a:rPr lang="en-US" b="1" dirty="0"/>
              <a:t>Zoom</a:t>
            </a:r>
            <a:r>
              <a:rPr lang="en-US" dirty="0"/>
              <a:t> (since 2020)</a:t>
            </a:r>
          </a:p>
          <a:p>
            <a:r>
              <a:rPr lang="en-US" b="1" dirty="0"/>
              <a:t>DigiExam</a:t>
            </a:r>
            <a:r>
              <a:rPr lang="en-US" dirty="0"/>
              <a:t> (since 2020)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ed tec</a:t>
            </a:r>
            <a:r>
              <a:rPr lang="en-US" dirty="0"/>
              <a:t>: technology/ support/ communications</a:t>
            </a:r>
          </a:p>
          <a:p>
            <a:r>
              <a:rPr lang="en-US" dirty="0"/>
              <a:t>5 </a:t>
            </a:r>
            <a:r>
              <a:rPr lang="en-US" b="1" dirty="0"/>
              <a:t>employees</a:t>
            </a:r>
          </a:p>
          <a:p>
            <a:r>
              <a:rPr lang="en-US" dirty="0"/>
              <a:t>25 </a:t>
            </a:r>
            <a:r>
              <a:rPr lang="en-US" b="1" dirty="0"/>
              <a:t>student assistants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studycheck.de</a:t>
            </a:r>
            <a:endParaRPr lang="en-US" dirty="0"/>
          </a:p>
          <a:p>
            <a:r>
              <a:rPr lang="en-US" dirty="0"/>
              <a:t>Digital Readiness: </a:t>
            </a:r>
            <a:r>
              <a:rPr lang="en-US" b="1" dirty="0"/>
              <a:t>8</a:t>
            </a:r>
            <a:r>
              <a:rPr lang="en-US" b="1" baseline="30000" dirty="0"/>
              <a:t>th</a:t>
            </a:r>
            <a:r>
              <a:rPr lang="en-US" b="1" dirty="0"/>
              <a:t> place </a:t>
            </a:r>
            <a:r>
              <a:rPr lang="en-US" dirty="0"/>
              <a:t>among German universities</a:t>
            </a:r>
          </a:p>
        </p:txBody>
      </p:sp>
      <p:pic>
        <p:nvPicPr>
          <p:cNvPr id="4" name="Grafik 3" descr="Ein Bild, das Text, Schild, Screenshot enthält.&#10;&#10;Automatisch generierte Beschreibung">
            <a:extLst>
              <a:ext uri="{FF2B5EF4-FFF2-40B4-BE49-F238E27FC236}">
                <a16:creationId xmlns:a16="http://schemas.microsoft.com/office/drawing/2014/main" id="{E7B482E5-B197-4749-92C0-260DC3114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773" y="835701"/>
            <a:ext cx="19177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92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B4A8E1-BBB3-8E45-AA47-D3B7223E2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exam journey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AF7085-F91C-244A-9C66-DD54D2A37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options </a:t>
            </a:r>
          </a:p>
          <a:p>
            <a:r>
              <a:rPr lang="en-US" dirty="0"/>
              <a:t>winter 21: on site </a:t>
            </a:r>
          </a:p>
          <a:p>
            <a:r>
              <a:rPr lang="en-US" dirty="0"/>
              <a:t>summer 20: remote </a:t>
            </a:r>
            <a:r>
              <a:rPr lang="en-US" b="1" dirty="0"/>
              <a:t>(~33%)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exams by DigiExam</a:t>
            </a:r>
          </a:p>
          <a:p>
            <a:r>
              <a:rPr lang="en-US" dirty="0"/>
              <a:t>summer 20: </a:t>
            </a:r>
            <a:r>
              <a:rPr lang="en-US" b="1" dirty="0"/>
              <a:t>6.6k</a:t>
            </a:r>
            <a:endParaRPr lang="en-US" dirty="0"/>
          </a:p>
          <a:p>
            <a:r>
              <a:rPr lang="en-US" dirty="0"/>
              <a:t>winter 20: </a:t>
            </a:r>
            <a:r>
              <a:rPr lang="en-US" b="1" dirty="0"/>
              <a:t>6.7k</a:t>
            </a:r>
            <a:endParaRPr lang="en-US" dirty="0"/>
          </a:p>
          <a:p>
            <a:r>
              <a:rPr lang="en-US" dirty="0"/>
              <a:t>summer 21: </a:t>
            </a:r>
            <a:r>
              <a:rPr lang="en-US" b="1" dirty="0"/>
              <a:t>6.8k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dirty="0"/>
              <a:t>customizing</a:t>
            </a:r>
          </a:p>
          <a:p>
            <a:r>
              <a:rPr lang="en-US" dirty="0"/>
              <a:t>EU company: </a:t>
            </a:r>
            <a:r>
              <a:rPr lang="en-US" b="1" dirty="0"/>
              <a:t>developers &amp; sales</a:t>
            </a:r>
          </a:p>
          <a:p>
            <a:r>
              <a:rPr lang="en-US" dirty="0"/>
              <a:t>local educational laws (LHG) &amp; state’s data protection officer: </a:t>
            </a:r>
            <a:r>
              <a:rPr lang="en-US" b="1" dirty="0"/>
              <a:t>compliant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372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BFA63A-A022-6541-882E-31EC8E5E7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examination process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2D79AD-CC8C-8049-B801-D1BA0C0F5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last questions</a:t>
            </a:r>
            <a:r>
              <a:rPr lang="en-US" dirty="0"/>
              <a:t>: via Zoom</a:t>
            </a:r>
          </a:p>
          <a:p>
            <a:r>
              <a:rPr lang="en-US" b="1" dirty="0"/>
              <a:t>start</a:t>
            </a:r>
            <a:r>
              <a:rPr lang="en-US" dirty="0"/>
              <a:t>: via Canvas</a:t>
            </a:r>
          </a:p>
          <a:p>
            <a:r>
              <a:rPr lang="en-US" b="1" dirty="0"/>
              <a:t>execution</a:t>
            </a:r>
            <a:r>
              <a:rPr lang="en-US" dirty="0"/>
              <a:t>: via DigiExam</a:t>
            </a:r>
          </a:p>
          <a:p>
            <a:pPr lvl="1"/>
            <a:r>
              <a:rPr lang="en-US" dirty="0"/>
              <a:t>automized identification </a:t>
            </a:r>
          </a:p>
          <a:p>
            <a:pPr lvl="1"/>
            <a:r>
              <a:rPr lang="en-US" dirty="0"/>
              <a:t>locked mode</a:t>
            </a:r>
          </a:p>
          <a:p>
            <a:pPr lvl="1"/>
            <a:r>
              <a:rPr lang="en-US" dirty="0"/>
              <a:t>live proctoring</a:t>
            </a:r>
          </a:p>
          <a:p>
            <a:r>
              <a:rPr lang="en-US" b="1" dirty="0"/>
              <a:t>hotline</a:t>
            </a:r>
            <a:endParaRPr lang="en-US" dirty="0"/>
          </a:p>
          <a:p>
            <a:pPr lvl="1"/>
            <a:r>
              <a:rPr lang="en-US" dirty="0"/>
              <a:t>solving &amp; documenting technical problems, i.e. internet</a:t>
            </a:r>
          </a:p>
          <a:p>
            <a:r>
              <a:rPr lang="en-US" b="1" dirty="0"/>
              <a:t>end/ hand in/ grading</a:t>
            </a:r>
          </a:p>
        </p:txBody>
      </p:sp>
    </p:spTree>
    <p:extLst>
      <p:ext uri="{BB962C8B-B14F-4D97-AF65-F5344CB8AC3E}">
        <p14:creationId xmlns:p14="http://schemas.microsoft.com/office/powerpoint/2010/main" val="2917645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A75795-1D99-2748-92B8-C36B57E5F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battle of the two armies: freedom from deception vs GDPR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61C1EF-1E26-3141-8EC1-8DD00AA90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legal basis</a:t>
            </a:r>
          </a:p>
          <a:p>
            <a:r>
              <a:rPr lang="en-US" dirty="0"/>
              <a:t>state’s university laws (10 states so far)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internally </a:t>
            </a:r>
          </a:p>
          <a:p>
            <a:r>
              <a:rPr lang="en-US" dirty="0"/>
              <a:t>task force with </a:t>
            </a:r>
            <a:r>
              <a:rPr lang="en-US" b="1" dirty="0"/>
              <a:t>all stakeholders </a:t>
            </a:r>
            <a:r>
              <a:rPr lang="en-US" b="1" u="sng" dirty="0"/>
              <a:t>including</a:t>
            </a:r>
            <a:r>
              <a:rPr lang="en-US" b="1" dirty="0"/>
              <a:t> students</a:t>
            </a:r>
          </a:p>
          <a:p>
            <a:pPr marL="0" indent="0">
              <a:buNone/>
            </a:pPr>
            <a:r>
              <a:rPr lang="en-US" dirty="0"/>
              <a:t>externally</a:t>
            </a:r>
          </a:p>
          <a:p>
            <a:r>
              <a:rPr lang="en-US" dirty="0"/>
              <a:t>dialogue with our </a:t>
            </a:r>
            <a:r>
              <a:rPr lang="en-US" b="1" dirty="0"/>
              <a:t>ministry</a:t>
            </a:r>
            <a:r>
              <a:rPr lang="en-US" dirty="0"/>
              <a:t> and our </a:t>
            </a:r>
            <a:r>
              <a:rPr lang="en-US" b="1" dirty="0"/>
              <a:t>state’s data protection officer </a:t>
            </a:r>
            <a:r>
              <a:rPr lang="en-US" dirty="0"/>
              <a:t>Dr. Stefan Brink</a:t>
            </a:r>
            <a:br>
              <a:rPr lang="en-US" b="1" dirty="0"/>
            </a:br>
            <a:r>
              <a:rPr lang="en-US" dirty="0"/>
              <a:t>(30-page document upon request </a:t>
            </a:r>
            <a:r>
              <a:rPr lang="en-US" dirty="0">
                <a:hlinkClick r:id="rId2"/>
              </a:rPr>
              <a:t>canvas@hs-aalen.de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Dr. Stefan Brink</a:t>
            </a:r>
          </a:p>
          <a:p>
            <a:pPr marL="0" indent="0">
              <a:buNone/>
            </a:pPr>
            <a:r>
              <a:rPr lang="en-US" dirty="0"/>
              <a:t>"DigiExam indeed is the tool that can be configured </a:t>
            </a:r>
            <a:r>
              <a:rPr lang="en-US" b="1" dirty="0"/>
              <a:t>more easily in a privacy suitable way</a:t>
            </a:r>
            <a:r>
              <a:rPr lang="en-US" dirty="0"/>
              <a:t>." </a:t>
            </a:r>
            <a:br>
              <a:rPr lang="en-US" dirty="0"/>
            </a:br>
            <a:r>
              <a:rPr lang="en-US" dirty="0"/>
              <a:t>at Stiftung </a:t>
            </a:r>
            <a:r>
              <a:rPr lang="en-US" dirty="0" err="1"/>
              <a:t>Datenschutz</a:t>
            </a:r>
            <a:r>
              <a:rPr lang="en-US" dirty="0"/>
              <a:t> „</a:t>
            </a:r>
            <a:r>
              <a:rPr lang="en-US" dirty="0" err="1"/>
              <a:t>Datenschutz</a:t>
            </a:r>
            <a:r>
              <a:rPr lang="en-US" dirty="0"/>
              <a:t> am </a:t>
            </a:r>
            <a:r>
              <a:rPr lang="en-US" dirty="0" err="1"/>
              <a:t>Mittag</a:t>
            </a:r>
            <a:r>
              <a:rPr lang="en-US" dirty="0"/>
              <a:t>“, June 8</a:t>
            </a:r>
            <a:r>
              <a:rPr lang="en-US" baseline="30000" dirty="0"/>
              <a:t>th</a:t>
            </a:r>
            <a:r>
              <a:rPr lang="en-US" dirty="0"/>
              <a:t>, 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5358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7648" y="4271626"/>
            <a:ext cx="9315028" cy="127526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2400">
                <a:latin typeface="Arial Narrow"/>
              </a:rPr>
              <a:t>OEB2021</a:t>
            </a:r>
          </a:p>
          <a:p>
            <a:r>
              <a:rPr lang="fi-FI" sz="2400">
                <a:latin typeface="Arial Narrow"/>
              </a:rPr>
              <a:t>Liisa Kallio</a:t>
            </a:r>
            <a:endParaRPr lang="fi-FI">
              <a:latin typeface="Arial Narrow"/>
            </a:endParaRPr>
          </a:p>
          <a:p>
            <a:r>
              <a:rPr lang="fi-FI" sz="2400" err="1">
                <a:latin typeface="Arial Narrow"/>
              </a:rPr>
              <a:t>University</a:t>
            </a:r>
            <a:r>
              <a:rPr lang="fi-FI" sz="2400">
                <a:latin typeface="Arial Narrow"/>
              </a:rPr>
              <a:t> of Jyväskylä, Finland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03794" y="2084478"/>
            <a:ext cx="11309906" cy="156973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>
                <a:latin typeface="Arial Narrow"/>
              </a:rPr>
              <a:t>Digital exams from the supervised exam rooms to your own computer</a:t>
            </a:r>
            <a:endParaRPr lang="en-US"/>
          </a:p>
        </p:txBody>
      </p:sp>
      <p:pic>
        <p:nvPicPr>
          <p:cNvPr id="5" name="Google Shape;95;p13" descr="CSC.fi">
            <a:extLst>
              <a:ext uri="{FF2B5EF4-FFF2-40B4-BE49-F238E27FC236}">
                <a16:creationId xmlns:a16="http://schemas.microsoft.com/office/drawing/2014/main" id="{7D73B7D6-6BE6-4458-B395-04A86CA4DB5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6015" y="5786305"/>
            <a:ext cx="2205940" cy="50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8;p13">
            <a:extLst>
              <a:ext uri="{FF2B5EF4-FFF2-40B4-BE49-F238E27FC236}">
                <a16:creationId xmlns:a16="http://schemas.microsoft.com/office/drawing/2014/main" id="{E9C442AD-CE34-4B6B-BA12-ED1708ABFC0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6121" y="5465474"/>
            <a:ext cx="2192738" cy="934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802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472" y="353291"/>
            <a:ext cx="11622795" cy="685800"/>
          </a:xfrm>
        </p:spPr>
        <p:txBody>
          <a:bodyPr>
            <a:noAutofit/>
          </a:bodyPr>
          <a:lstStyle/>
          <a:p>
            <a:r>
              <a:rPr lang="fi-FI" sz="4800"/>
              <a:t>In </a:t>
            </a:r>
            <a:r>
              <a:rPr lang="fi-FI" sz="4800" err="1"/>
              <a:t>this</a:t>
            </a:r>
            <a:r>
              <a:rPr lang="fi-FI" sz="4800"/>
              <a:t> </a:t>
            </a:r>
            <a:r>
              <a:rPr lang="fi-FI" sz="4800" err="1"/>
              <a:t>presentation</a:t>
            </a:r>
            <a:endParaRPr lang="fi-FI" sz="4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122" y="1167937"/>
            <a:ext cx="11448136" cy="27953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179705">
              <a:lnSpc>
                <a:spcPct val="120000"/>
              </a:lnSpc>
            </a:pPr>
            <a:r>
              <a:rPr lang="fi-FI" sz="2400" err="1">
                <a:latin typeface="Arial Narrow"/>
              </a:rPr>
              <a:t>Background</a:t>
            </a:r>
            <a:r>
              <a:rPr lang="fi-FI" sz="2400">
                <a:latin typeface="Arial Narrow"/>
              </a:rPr>
              <a:t> and </a:t>
            </a:r>
            <a:r>
              <a:rPr lang="fi-FI" sz="2400" err="1">
                <a:latin typeface="Arial Narrow"/>
              </a:rPr>
              <a:t>presenting</a:t>
            </a:r>
            <a:r>
              <a:rPr lang="fi-FI" sz="2400">
                <a:latin typeface="Arial Narrow"/>
              </a:rPr>
              <a:t> </a:t>
            </a:r>
            <a:r>
              <a:rPr lang="fi-FI" sz="2400" err="1">
                <a:latin typeface="Arial Narrow"/>
              </a:rPr>
              <a:t>the</a:t>
            </a:r>
            <a:r>
              <a:rPr lang="fi-FI" sz="2400">
                <a:latin typeface="Arial Narrow"/>
              </a:rPr>
              <a:t> EXAM </a:t>
            </a:r>
            <a:r>
              <a:rPr lang="fi-FI" sz="2400" err="1">
                <a:latin typeface="Arial Narrow"/>
              </a:rPr>
              <a:t>concept</a:t>
            </a:r>
            <a:endParaRPr lang="fi-FI" sz="2400">
              <a:latin typeface="Arial Narrow"/>
            </a:endParaRPr>
          </a:p>
          <a:p>
            <a:pPr indent="-179705">
              <a:lnSpc>
                <a:spcPct val="120000"/>
              </a:lnSpc>
            </a:pPr>
            <a:r>
              <a:rPr lang="fi-FI" sz="2400" err="1">
                <a:latin typeface="Arial Narrow"/>
              </a:rPr>
              <a:t>The</a:t>
            </a:r>
            <a:r>
              <a:rPr lang="fi-FI" sz="2400">
                <a:latin typeface="Arial Narrow"/>
              </a:rPr>
              <a:t> </a:t>
            </a:r>
            <a:r>
              <a:rPr lang="fi-FI" sz="2400" err="1">
                <a:latin typeface="Arial Narrow"/>
              </a:rPr>
              <a:t>byod</a:t>
            </a:r>
            <a:r>
              <a:rPr lang="fi-FI" sz="2400">
                <a:latin typeface="Arial Narrow"/>
              </a:rPr>
              <a:t> </a:t>
            </a:r>
            <a:r>
              <a:rPr lang="fi-FI" sz="2400" err="1">
                <a:latin typeface="Arial Narrow"/>
              </a:rPr>
              <a:t>exam</a:t>
            </a:r>
            <a:r>
              <a:rPr lang="fi-FI" sz="2400">
                <a:latin typeface="Arial Narrow"/>
              </a:rPr>
              <a:t> </a:t>
            </a:r>
            <a:r>
              <a:rPr lang="fi-FI" sz="2400" err="1">
                <a:latin typeface="Arial Narrow"/>
              </a:rPr>
              <a:t>project</a:t>
            </a:r>
            <a:endParaRPr lang="fi-FI" sz="2400">
              <a:latin typeface="Arial Narrow"/>
            </a:endParaRPr>
          </a:p>
          <a:p>
            <a:pPr lvl="1" indent="-179705">
              <a:lnSpc>
                <a:spcPct val="120000"/>
              </a:lnSpc>
              <a:buClr>
                <a:srgbClr val="000000"/>
              </a:buClr>
            </a:pPr>
            <a:r>
              <a:rPr lang="fi-FI" sz="2400" err="1">
                <a:latin typeface="Arial Narrow"/>
              </a:rPr>
              <a:t>Concept</a:t>
            </a:r>
          </a:p>
          <a:p>
            <a:pPr lvl="1" indent="-179705">
              <a:lnSpc>
                <a:spcPct val="120000"/>
              </a:lnSpc>
              <a:buClr>
                <a:srgbClr val="000000"/>
              </a:buClr>
            </a:pPr>
            <a:r>
              <a:rPr lang="fi-FI" sz="2400" err="1">
                <a:latin typeface="Arial Narrow"/>
              </a:rPr>
              <a:t>Pilot</a:t>
            </a:r>
            <a:r>
              <a:rPr lang="fi-FI" sz="2400">
                <a:latin typeface="Arial Narrow"/>
              </a:rPr>
              <a:t> </a:t>
            </a:r>
            <a:r>
              <a:rPr lang="fi-FI" sz="2400" err="1">
                <a:latin typeface="Arial Narrow"/>
              </a:rPr>
              <a:t>experiences</a:t>
            </a:r>
            <a:r>
              <a:rPr lang="fi-FI" sz="2400">
                <a:latin typeface="Arial Narrow"/>
              </a:rPr>
              <a:t> </a:t>
            </a:r>
          </a:p>
          <a:p>
            <a:pPr lvl="1" indent="-179705">
              <a:lnSpc>
                <a:spcPct val="120000"/>
              </a:lnSpc>
              <a:buClr>
                <a:srgbClr val="000000"/>
              </a:buClr>
            </a:pPr>
            <a:r>
              <a:rPr lang="fi-FI" sz="2400">
                <a:latin typeface="Arial Narrow"/>
              </a:rPr>
              <a:t>Next </a:t>
            </a:r>
            <a:r>
              <a:rPr lang="fi-FI" sz="2400" err="1">
                <a:latin typeface="Arial Narrow"/>
              </a:rPr>
              <a:t>steps</a:t>
            </a:r>
            <a:r>
              <a:rPr lang="fi-FI" sz="2400">
                <a:latin typeface="Arial Narrow"/>
              </a:rPr>
              <a:t> </a:t>
            </a:r>
          </a:p>
          <a:p>
            <a:pPr marL="48895" indent="0">
              <a:lnSpc>
                <a:spcPct val="120000"/>
              </a:lnSpc>
              <a:buNone/>
            </a:pPr>
            <a:endParaRPr lang="fi-FI" sz="2400">
              <a:latin typeface="Arial Narrow"/>
            </a:endParaRPr>
          </a:p>
          <a:p>
            <a:pPr marL="48895" indent="0">
              <a:lnSpc>
                <a:spcPct val="120000"/>
              </a:lnSpc>
              <a:buNone/>
            </a:pPr>
            <a:endParaRPr lang="fi-FI" sz="240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554005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enutzerdefiniert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68B4"/>
      </a:accent1>
      <a:accent2>
        <a:srgbClr val="66A5D2"/>
      </a:accent2>
      <a:accent3>
        <a:srgbClr val="CCE1F0"/>
      </a:accent3>
      <a:accent4>
        <a:srgbClr val="B1B3B4"/>
      </a:accent4>
      <a:accent5>
        <a:srgbClr val="4472C4"/>
      </a:accent5>
      <a:accent6>
        <a:srgbClr val="FFFFFF"/>
      </a:accent6>
      <a:hlink>
        <a:srgbClr val="0068B4"/>
      </a:hlink>
      <a:folHlink>
        <a:srgbClr val="66A5D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69B4"/>
        </a:solidFill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s">
  <a:themeElements>
    <a:clrScheme name="Exam - colors">
      <a:dk1>
        <a:sysClr val="windowText" lastClr="000000"/>
      </a:dk1>
      <a:lt1>
        <a:sysClr val="window" lastClr="FFFFFF"/>
      </a:lt1>
      <a:dk2>
        <a:srgbClr val="99CB38"/>
      </a:dk2>
      <a:lt2>
        <a:srgbClr val="F2F2F2"/>
      </a:lt2>
      <a:accent1>
        <a:srgbClr val="D6EAAF"/>
      </a:accent1>
      <a:accent2>
        <a:srgbClr val="BFE2A7"/>
      </a:accent2>
      <a:accent3>
        <a:srgbClr val="4A7B29"/>
      </a:accent3>
      <a:accent4>
        <a:srgbClr val="7DD4A8"/>
      </a:accent4>
      <a:accent5>
        <a:srgbClr val="297D53"/>
      </a:accent5>
      <a:accent6>
        <a:srgbClr val="1B5337"/>
      </a:accent6>
      <a:hlink>
        <a:srgbClr val="EE7B08"/>
      </a:hlink>
      <a:folHlink>
        <a:srgbClr val="EE7B08"/>
      </a:folHlink>
    </a:clrScheme>
    <a:fontScheme name="Arial Narrow - Exam fonts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am2017-pohja.potx" id="{1DE48343-7EF3-44A2-9954-983803C853C9}" vid="{EF0ABBD5-44BA-4F75-9910-735CC69D11DC}"/>
    </a:ext>
  </a:extLst>
</a:theme>
</file>

<file path=ppt/theme/theme3.xml><?xml version="1.0" encoding="utf-8"?>
<a:theme xmlns:a="http://schemas.openxmlformats.org/drawingml/2006/main" name="1_Basis">
  <a:themeElements>
    <a:clrScheme name="Exam - colors">
      <a:dk1>
        <a:sysClr val="windowText" lastClr="000000"/>
      </a:dk1>
      <a:lt1>
        <a:sysClr val="window" lastClr="FFFFFF"/>
      </a:lt1>
      <a:dk2>
        <a:srgbClr val="99CB38"/>
      </a:dk2>
      <a:lt2>
        <a:srgbClr val="F2F2F2"/>
      </a:lt2>
      <a:accent1>
        <a:srgbClr val="D6EAAF"/>
      </a:accent1>
      <a:accent2>
        <a:srgbClr val="BFE2A7"/>
      </a:accent2>
      <a:accent3>
        <a:srgbClr val="4A7B29"/>
      </a:accent3>
      <a:accent4>
        <a:srgbClr val="7DD4A8"/>
      </a:accent4>
      <a:accent5>
        <a:srgbClr val="297D53"/>
      </a:accent5>
      <a:accent6>
        <a:srgbClr val="1B5337"/>
      </a:accent6>
      <a:hlink>
        <a:srgbClr val="EE7B08"/>
      </a:hlink>
      <a:folHlink>
        <a:srgbClr val="EE7B0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am2017-pohja.potx" id="{1DE48343-7EF3-44A2-9954-983803C853C9}" vid="{EF0ABBD5-44BA-4F75-9910-735CC69D11DC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1700</TotalTime>
  <Words>848</Words>
  <Application>Microsoft Office PowerPoint</Application>
  <PresentationFormat>Breedbeeld</PresentationFormat>
  <Paragraphs>153</Paragraphs>
  <Slides>17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4</vt:i4>
      </vt:variant>
      <vt:variant>
        <vt:lpstr>Diatitels</vt:lpstr>
      </vt:variant>
      <vt:variant>
        <vt:i4>17</vt:i4>
      </vt:variant>
    </vt:vector>
  </HeadingPairs>
  <TitlesOfParts>
    <vt:vector size="27" baseType="lpstr">
      <vt:lpstr>Arial</vt:lpstr>
      <vt:lpstr>Arial Narrow</vt:lpstr>
      <vt:lpstr>Calibri</vt:lpstr>
      <vt:lpstr>Calibri Light</vt:lpstr>
      <vt:lpstr>Corbel</vt:lpstr>
      <vt:lpstr>Wingdings</vt:lpstr>
      <vt:lpstr>Office Theme</vt:lpstr>
      <vt:lpstr>Basis</vt:lpstr>
      <vt:lpstr>1_Basis</vt:lpstr>
      <vt:lpstr>Kantoorthema</vt:lpstr>
      <vt:lpstr>Pens Down Please!  Implementing and Carrying Out  E-Enabled Assessments</vt:lpstr>
      <vt:lpstr>An unexpected journey   – how Aalen did 20k online exams</vt:lpstr>
      <vt:lpstr>hybrid strategy now</vt:lpstr>
      <vt:lpstr>3-component platform succeeds</vt:lpstr>
      <vt:lpstr>online exam journey</vt:lpstr>
      <vt:lpstr>the examination process</vt:lpstr>
      <vt:lpstr>the battle of the two armies: freedom from deception vs GDPR</vt:lpstr>
      <vt:lpstr>Digital exams from the supervised exam rooms to your own computer</vt:lpstr>
      <vt:lpstr>In this presentation</vt:lpstr>
      <vt:lpstr>EXAM-consortium in Finland</vt:lpstr>
      <vt:lpstr>EXAM concept for supervised digital exams</vt:lpstr>
      <vt:lpstr>PowerPoint-presentatie</vt:lpstr>
      <vt:lpstr>Covid19 lockdown in March 2020</vt:lpstr>
      <vt:lpstr>PowerPoint-presentatie</vt:lpstr>
      <vt:lpstr>Strengths and challenges of the byod EXAM</vt:lpstr>
      <vt:lpstr>What happens when we're back to normal?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Informationen und Austausch zum aktuellen Stand WiSe 2020/ 2021</dc:title>
  <dc:creator>Albers, Magdalena</dc:creator>
  <cp:lastModifiedBy>JaapJan Vroom</cp:lastModifiedBy>
  <cp:revision>90</cp:revision>
  <dcterms:created xsi:type="dcterms:W3CDTF">2021-01-22T13:51:06Z</dcterms:created>
  <dcterms:modified xsi:type="dcterms:W3CDTF">2021-12-02T18:44:26Z</dcterms:modified>
</cp:coreProperties>
</file>